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Lst>
  <p:notesMasterIdLst>
    <p:notesMasterId r:id="rId44"/>
  </p:notesMasterIdLst>
  <p:sldIdLst>
    <p:sldId id="256" r:id="rId5"/>
    <p:sldId id="263" r:id="rId6"/>
    <p:sldId id="262" r:id="rId7"/>
    <p:sldId id="290" r:id="rId8"/>
    <p:sldId id="272" r:id="rId9"/>
    <p:sldId id="273" r:id="rId10"/>
    <p:sldId id="315" r:id="rId11"/>
    <p:sldId id="339" r:id="rId12"/>
    <p:sldId id="340" r:id="rId13"/>
    <p:sldId id="331" r:id="rId14"/>
    <p:sldId id="332" r:id="rId15"/>
    <p:sldId id="345" r:id="rId16"/>
    <p:sldId id="365" r:id="rId17"/>
    <p:sldId id="372" r:id="rId18"/>
    <p:sldId id="373" r:id="rId19"/>
    <p:sldId id="371" r:id="rId20"/>
    <p:sldId id="338" r:id="rId21"/>
    <p:sldId id="364" r:id="rId22"/>
    <p:sldId id="368" r:id="rId23"/>
    <p:sldId id="369" r:id="rId24"/>
    <p:sldId id="370" r:id="rId25"/>
    <p:sldId id="347" r:id="rId26"/>
    <p:sldId id="349" r:id="rId27"/>
    <p:sldId id="350" r:id="rId28"/>
    <p:sldId id="351" r:id="rId29"/>
    <p:sldId id="352" r:id="rId30"/>
    <p:sldId id="354" r:id="rId31"/>
    <p:sldId id="342" r:id="rId32"/>
    <p:sldId id="358" r:id="rId33"/>
    <p:sldId id="359" r:id="rId34"/>
    <p:sldId id="360" r:id="rId35"/>
    <p:sldId id="361" r:id="rId36"/>
    <p:sldId id="362" r:id="rId37"/>
    <p:sldId id="333" r:id="rId38"/>
    <p:sldId id="375" r:id="rId39"/>
    <p:sldId id="336" r:id="rId40"/>
    <p:sldId id="367" r:id="rId41"/>
    <p:sldId id="337" r:id="rId42"/>
    <p:sldId id="31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72A018-AF6A-354E-491C-1E591153ED57}" name="Osborne, James R MCPO USN DCNO N1 (USA)" initials="O(" userId="S::james.r.osborne.mil@us.navy.mil::db38b5b9-a24d-48a5-8eba-4cddad04ac17" providerId="AD"/>
  <p188:author id="{3ED85DB6-1572-E9D0-7391-D20DB94576CA}" name="Powell, Kelvin R SCPO USN COMNAVCRUITCOM MIL (USA)" initials="P(" userId="S::kelvin.r.powell.mil@us.navy.mil::22933322-2c17-43c2-a70b-5ab02b6482e4" providerId="AD"/>
  <p188:author id="{FC2196DD-371D-119E-A453-B719B9AC54EA}" name="Almonte, Marcelo MCPO USN NETC PENSACOLA FL (USA)" initials="A(" userId="S::marcelo.almonte.mil@us.navy.mil::6da9497a-c4c6-4b8b-a982-0c29bc2bfa3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sborne, James R MCPO USN DCNO N1 (USA)" initials="OJRMUDN(" lastIdx="4" clrIdx="0">
    <p:extLst>
      <p:ext uri="{19B8F6BF-5375-455C-9EA6-DF929625EA0E}">
        <p15:presenceInfo xmlns:p15="http://schemas.microsoft.com/office/powerpoint/2012/main" userId="S-1-5-21-1801674531-2146617017-725345543-9566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010"/>
    <a:srgbClr val="FF6600"/>
    <a:srgbClr val="022939"/>
    <a:srgbClr val="002939"/>
    <a:srgbClr val="02293A"/>
    <a:srgbClr val="012A39"/>
    <a:srgbClr val="002A38"/>
    <a:srgbClr val="002A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41E843-D437-57AF-567D-B0A06491457B}" v="29" dt="2024-08-27T15:41:36.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well, Kelvin R SCPO USN COMNAVCRUITCOM MIL (USA)" userId="S::kelvin.r.powell.mil@us.navy.mil::22933322-2c17-43c2-a70b-5ab02b6482e4" providerId="AD" clId="Web-{51ECDC5A-5A9A-EFBF-1503-37652AA44CB1}"/>
    <pc:docChg chg="mod modSld">
      <pc:chgData name="Powell, Kelvin R SCPO USN COMNAVCRUITCOM MIL (USA)" userId="S::kelvin.r.powell.mil@us.navy.mil::22933322-2c17-43c2-a70b-5ab02b6482e4" providerId="AD" clId="Web-{51ECDC5A-5A9A-EFBF-1503-37652AA44CB1}" dt="2024-08-07T15:28:20.192" v="6"/>
      <pc:docMkLst>
        <pc:docMk/>
      </pc:docMkLst>
      <pc:sldChg chg="modSp modCm">
        <pc:chgData name="Powell, Kelvin R SCPO USN COMNAVCRUITCOM MIL (USA)" userId="S::kelvin.r.powell.mil@us.navy.mil::22933322-2c17-43c2-a70b-5ab02b6482e4" providerId="AD" clId="Web-{51ECDC5A-5A9A-EFBF-1503-37652AA44CB1}" dt="2024-08-07T15:28:20.192" v="6"/>
        <pc:sldMkLst>
          <pc:docMk/>
          <pc:sldMk cId="530703103" sldId="256"/>
        </pc:sldMkLst>
        <pc:spChg chg="mod">
          <ac:chgData name="Powell, Kelvin R SCPO USN COMNAVCRUITCOM MIL (USA)" userId="S::kelvin.r.powell.mil@us.navy.mil::22933322-2c17-43c2-a70b-5ab02b6482e4" providerId="AD" clId="Web-{51ECDC5A-5A9A-EFBF-1503-37652AA44CB1}" dt="2024-08-07T15:28:12.316" v="5" actId="20577"/>
          <ac:spMkLst>
            <pc:docMk/>
            <pc:sldMk cId="530703103" sldId="256"/>
            <ac:spMk id="3" creationId="{97F9F476-6833-4C5F-A3D2-37BDB2165A9E}"/>
          </ac:spMkLst>
        </pc:spChg>
        <pc:extLst>
          <p:ext xmlns:p="http://schemas.openxmlformats.org/presentationml/2006/main" uri="{D6D511B9-2390-475A-947B-AFAB55BFBCF1}">
            <pc226:cmChg xmlns:pc226="http://schemas.microsoft.com/office/powerpoint/2022/06/main/command" chg="">
              <pc226:chgData name="Powell, Kelvin R SCPO USN COMNAVCRUITCOM MIL (USA)" userId="S::kelvin.r.powell.mil@us.navy.mil::22933322-2c17-43c2-a70b-5ab02b6482e4" providerId="AD" clId="Web-{51ECDC5A-5A9A-EFBF-1503-37652AA44CB1}" dt="2024-08-07T15:28:20.192" v="6"/>
              <pc2:cmMkLst xmlns:pc2="http://schemas.microsoft.com/office/powerpoint/2019/9/main/command">
                <pc:docMk/>
                <pc:sldMk cId="530703103" sldId="256"/>
                <pc2:cmMk id="{5B21EAD4-CE7E-4B96-90D2-4E8DA84A15E9}"/>
              </pc2:cmMkLst>
              <pc226:cmRplyChg chg="add">
                <pc226:chgData name="Powell, Kelvin R SCPO USN COMNAVCRUITCOM MIL (USA)" userId="S::kelvin.r.powell.mil@us.navy.mil::22933322-2c17-43c2-a70b-5ab02b6482e4" providerId="AD" clId="Web-{51ECDC5A-5A9A-EFBF-1503-37652AA44CB1}" dt="2024-08-07T15:28:20.192" v="6"/>
                <pc2:cmRplyMkLst xmlns:pc2="http://schemas.microsoft.com/office/powerpoint/2019/9/main/command">
                  <pc:docMk/>
                  <pc:sldMk cId="530703103" sldId="256"/>
                  <pc2:cmMk id="{5B21EAD4-CE7E-4B96-90D2-4E8DA84A15E9}"/>
                  <pc2:cmRplyMk id="{5CABBB29-F3BA-4F8F-87D1-A334A19803E4}"/>
                </pc2:cmRplyMkLst>
              </pc226:cmRplyChg>
            </pc226:cmChg>
          </p:ext>
        </pc:extLst>
      </pc:sldChg>
      <pc:sldChg chg="delSp modCm">
        <pc:chgData name="Powell, Kelvin R SCPO USN COMNAVCRUITCOM MIL (USA)" userId="S::kelvin.r.powell.mil@us.navy.mil::22933322-2c17-43c2-a70b-5ab02b6482e4" providerId="AD" clId="Web-{51ECDC5A-5A9A-EFBF-1503-37652AA44CB1}" dt="2024-08-07T15:27:36.502" v="2"/>
        <pc:sldMkLst>
          <pc:docMk/>
          <pc:sldMk cId="463945760" sldId="338"/>
        </pc:sldMkLst>
        <pc:spChg chg="del">
          <ac:chgData name="Powell, Kelvin R SCPO USN COMNAVCRUITCOM MIL (USA)" userId="S::kelvin.r.powell.mil@us.navy.mil::22933322-2c17-43c2-a70b-5ab02b6482e4" providerId="AD" clId="Web-{51ECDC5A-5A9A-EFBF-1503-37652AA44CB1}" dt="2024-08-07T15:27:28.158" v="0"/>
          <ac:spMkLst>
            <pc:docMk/>
            <pc:sldMk cId="463945760" sldId="338"/>
            <ac:spMk id="3" creationId="{00000000-0000-0000-0000-000000000000}"/>
          </ac:spMkLst>
        </pc:spChg>
        <pc:extLst>
          <p:ext xmlns:p="http://schemas.openxmlformats.org/presentationml/2006/main" uri="{D6D511B9-2390-475A-947B-AFAB55BFBCF1}">
            <pc226:cmChg xmlns:pc226="http://schemas.microsoft.com/office/powerpoint/2022/06/main/command" chg="">
              <pc226:chgData name="Powell, Kelvin R SCPO USN COMNAVCRUITCOM MIL (USA)" userId="S::kelvin.r.powell.mil@us.navy.mil::22933322-2c17-43c2-a70b-5ab02b6482e4" providerId="AD" clId="Web-{51ECDC5A-5A9A-EFBF-1503-37652AA44CB1}" dt="2024-08-07T15:27:36.502" v="2"/>
              <pc2:cmMkLst xmlns:pc2="http://schemas.microsoft.com/office/powerpoint/2019/9/main/command">
                <pc:docMk/>
                <pc:sldMk cId="463945760" sldId="338"/>
                <pc2:cmMk id="{B8F45DF8-77ED-4F83-B727-FC1AF88C8717}"/>
              </pc2:cmMkLst>
              <pc226:cmRplyChg chg="add">
                <pc226:chgData name="Powell, Kelvin R SCPO USN COMNAVCRUITCOM MIL (USA)" userId="S::kelvin.r.powell.mil@us.navy.mil::22933322-2c17-43c2-a70b-5ab02b6482e4" providerId="AD" clId="Web-{51ECDC5A-5A9A-EFBF-1503-37652AA44CB1}" dt="2024-08-07T15:27:36.502" v="2"/>
                <pc2:cmRplyMkLst xmlns:pc2="http://schemas.microsoft.com/office/powerpoint/2019/9/main/command">
                  <pc:docMk/>
                  <pc:sldMk cId="463945760" sldId="338"/>
                  <pc2:cmMk id="{B8F45DF8-77ED-4F83-B727-FC1AF88C8717}"/>
                  <pc2:cmRplyMk id="{66890A80-0026-4278-B1DD-D5723C0629FE}"/>
                </pc2:cmRplyMkLst>
              </pc226:cmRplyChg>
            </pc226:cmChg>
          </p:ext>
        </pc:extLst>
      </pc:sldChg>
    </pc:docChg>
  </pc:docChgLst>
  <pc:docChgLst>
    <pc:chgData name="Dauz, Johnsteven M PO1 USN (USA)" userId="S::johnsteven.m.dauz.mil@us.navy.mil::693cdc78-e3c4-4562-b86c-c46aec59c362" providerId="AD" clId="Web-{3A41DD3F-41AC-4251-973F-5E842A7187C1}"/>
    <pc:docChg chg="modSld">
      <pc:chgData name="Dauz, Johnsteven M PO1 USN (USA)" userId="S::johnsteven.m.dauz.mil@us.navy.mil::693cdc78-e3c4-4562-b86c-c46aec59c362" providerId="AD" clId="Web-{3A41DD3F-41AC-4251-973F-5E842A7187C1}" dt="2024-06-20T17:51:08.049" v="63"/>
      <pc:docMkLst>
        <pc:docMk/>
      </pc:docMkLst>
      <pc:sldChg chg="modNotes">
        <pc:chgData name="Dauz, Johnsteven M PO1 USN (USA)" userId="S::johnsteven.m.dauz.mil@us.navy.mil::693cdc78-e3c4-4562-b86c-c46aec59c362" providerId="AD" clId="Web-{3A41DD3F-41AC-4251-973F-5E842A7187C1}" dt="2024-06-20T17:51:08.049" v="63"/>
        <pc:sldMkLst>
          <pc:docMk/>
          <pc:sldMk cId="1691572976" sldId="332"/>
        </pc:sldMkLst>
      </pc:sldChg>
      <pc:sldChg chg="modNotes">
        <pc:chgData name="Dauz, Johnsteven M PO1 USN (USA)" userId="S::johnsteven.m.dauz.mil@us.navy.mil::693cdc78-e3c4-4562-b86c-c46aec59c362" providerId="AD" clId="Web-{3A41DD3F-41AC-4251-973F-5E842A7187C1}" dt="2024-06-20T17:49:03.187" v="60"/>
        <pc:sldMkLst>
          <pc:docMk/>
          <pc:sldMk cId="2773495306" sldId="336"/>
        </pc:sldMkLst>
      </pc:sldChg>
    </pc:docChg>
  </pc:docChgLst>
  <pc:docChgLst>
    <pc:chgData name="Chukwuma, Shaqanta C SCPO USN NETPDC (USA)" userId="S::shaqanta.c.chukwuma.mil@us.navy.mil::4a0e297b-a48b-4711-a81d-8df9312a65f5" providerId="AD" clId="Web-{00312379-3423-4021-8E47-34C482795170}"/>
    <pc:docChg chg="modSld">
      <pc:chgData name="Chukwuma, Shaqanta C SCPO USN NETPDC (USA)" userId="S::shaqanta.c.chukwuma.mil@us.navy.mil::4a0e297b-a48b-4711-a81d-8df9312a65f5" providerId="AD" clId="Web-{00312379-3423-4021-8E47-34C482795170}" dt="2023-07-17T14:02:22.426" v="1"/>
      <pc:docMkLst>
        <pc:docMk/>
      </pc:docMkLst>
      <pc:sldChg chg="modNotes">
        <pc:chgData name="Chukwuma, Shaqanta C SCPO USN NETPDC (USA)" userId="S::shaqanta.c.chukwuma.mil@us.navy.mil::4a0e297b-a48b-4711-a81d-8df9312a65f5" providerId="AD" clId="Web-{00312379-3423-4021-8E47-34C482795170}" dt="2023-07-17T14:02:22.426" v="1"/>
        <pc:sldMkLst>
          <pc:docMk/>
          <pc:sldMk cId="3751387638" sldId="337"/>
        </pc:sldMkLst>
      </pc:sldChg>
      <pc:sldChg chg="modNotes">
        <pc:chgData name="Chukwuma, Shaqanta C SCPO USN NETPDC (USA)" userId="S::shaqanta.c.chukwuma.mil@us.navy.mil::4a0e297b-a48b-4711-a81d-8df9312a65f5" providerId="AD" clId="Web-{00312379-3423-4021-8E47-34C482795170}" dt="2023-07-17T14:02:09.629" v="0"/>
        <pc:sldMkLst>
          <pc:docMk/>
          <pc:sldMk cId="2143806145" sldId="342"/>
        </pc:sldMkLst>
      </pc:sldChg>
    </pc:docChg>
  </pc:docChgLst>
  <pc:docChgLst>
    <pc:chgData name="Powell, Kelvin R SCPO USN COMNAVCRUITCOM MIL (USA)" userId="S::kelvin.r.powell.mil@us.navy.mil::22933322-2c17-43c2-a70b-5ab02b6482e4" providerId="AD" clId="Web-{38843E5D-82DE-F3CC-7424-DF113E46DA5C}"/>
    <pc:docChg chg="modSld">
      <pc:chgData name="Powell, Kelvin R SCPO USN COMNAVCRUITCOM MIL (USA)" userId="S::kelvin.r.powell.mil@us.navy.mil::22933322-2c17-43c2-a70b-5ab02b6482e4" providerId="AD" clId="Web-{38843E5D-82DE-F3CC-7424-DF113E46DA5C}" dt="2024-08-08T15:53:55.837" v="37" actId="1076"/>
      <pc:docMkLst>
        <pc:docMk/>
      </pc:docMkLst>
      <pc:sldChg chg="addSp delSp modSp">
        <pc:chgData name="Powell, Kelvin R SCPO USN COMNAVCRUITCOM MIL (USA)" userId="S::kelvin.r.powell.mil@us.navy.mil::22933322-2c17-43c2-a70b-5ab02b6482e4" providerId="AD" clId="Web-{38843E5D-82DE-F3CC-7424-DF113E46DA5C}" dt="2024-08-08T15:53:55.837" v="37" actId="1076"/>
        <pc:sldMkLst>
          <pc:docMk/>
          <pc:sldMk cId="2779363288" sldId="352"/>
        </pc:sldMkLst>
        <pc:spChg chg="del">
          <ac:chgData name="Powell, Kelvin R SCPO USN COMNAVCRUITCOM MIL (USA)" userId="S::kelvin.r.powell.mil@us.navy.mil::22933322-2c17-43c2-a70b-5ab02b6482e4" providerId="AD" clId="Web-{38843E5D-82DE-F3CC-7424-DF113E46DA5C}" dt="2024-08-08T15:46:32.155" v="0"/>
          <ac:spMkLst>
            <pc:docMk/>
            <pc:sldMk cId="2779363288" sldId="352"/>
            <ac:spMk id="4" creationId="{9387F996-420E-60D8-97B9-8FB38B54D6AD}"/>
          </ac:spMkLst>
        </pc:spChg>
        <pc:picChg chg="add mod ord">
          <ac:chgData name="Powell, Kelvin R SCPO USN COMNAVCRUITCOM MIL (USA)" userId="S::kelvin.r.powell.mil@us.navy.mil::22933322-2c17-43c2-a70b-5ab02b6482e4" providerId="AD" clId="Web-{38843E5D-82DE-F3CC-7424-DF113E46DA5C}" dt="2024-08-08T15:46:36.217" v="1" actId="1076"/>
          <ac:picMkLst>
            <pc:docMk/>
            <pc:sldMk cId="2779363288" sldId="352"/>
            <ac:picMk id="3" creationId="{A3A1B34A-78E6-AA92-7B6D-7411D4902FB8}"/>
          </ac:picMkLst>
        </pc:picChg>
        <pc:picChg chg="add del mod">
          <ac:chgData name="Powell, Kelvin R SCPO USN COMNAVCRUITCOM MIL (USA)" userId="S::kelvin.r.powell.mil@us.navy.mil::22933322-2c17-43c2-a70b-5ab02b6482e4" providerId="AD" clId="Web-{38843E5D-82DE-F3CC-7424-DF113E46DA5C}" dt="2024-08-08T15:47:25.812" v="9"/>
          <ac:picMkLst>
            <pc:docMk/>
            <pc:sldMk cId="2779363288" sldId="352"/>
            <ac:picMk id="5" creationId="{8F545BD6-F9B7-B08A-9603-C1C94F99C009}"/>
          </ac:picMkLst>
        </pc:picChg>
        <pc:picChg chg="add del mod">
          <ac:chgData name="Powell, Kelvin R SCPO USN COMNAVCRUITCOM MIL (USA)" userId="S::kelvin.r.powell.mil@us.navy.mil::22933322-2c17-43c2-a70b-5ab02b6482e4" providerId="AD" clId="Web-{38843E5D-82DE-F3CC-7424-DF113E46DA5C}" dt="2024-08-08T15:49:21.128" v="15"/>
          <ac:picMkLst>
            <pc:docMk/>
            <pc:sldMk cId="2779363288" sldId="352"/>
            <ac:picMk id="7" creationId="{09B6E85E-B020-0A9B-ACCA-32EB24D4DAD9}"/>
          </ac:picMkLst>
        </pc:picChg>
        <pc:picChg chg="add mod">
          <ac:chgData name="Powell, Kelvin R SCPO USN COMNAVCRUITCOM MIL (USA)" userId="S::kelvin.r.powell.mil@us.navy.mil::22933322-2c17-43c2-a70b-5ab02b6482e4" providerId="AD" clId="Web-{38843E5D-82DE-F3CC-7424-DF113E46DA5C}" dt="2024-08-08T15:53:55.837" v="37" actId="1076"/>
          <ac:picMkLst>
            <pc:docMk/>
            <pc:sldMk cId="2779363288" sldId="352"/>
            <ac:picMk id="8" creationId="{2B8DFD69-B353-61E4-3652-9F94EF7A5106}"/>
          </ac:picMkLst>
        </pc:picChg>
      </pc:sldChg>
      <pc:sldChg chg="addSp delSp modSp">
        <pc:chgData name="Powell, Kelvin R SCPO USN COMNAVCRUITCOM MIL (USA)" userId="S::kelvin.r.powell.mil@us.navy.mil::22933322-2c17-43c2-a70b-5ab02b6482e4" providerId="AD" clId="Web-{38843E5D-82DE-F3CC-7424-DF113E46DA5C}" dt="2024-08-08T15:53:16.852" v="34" actId="14100"/>
        <pc:sldMkLst>
          <pc:docMk/>
          <pc:sldMk cId="2076668386" sldId="354"/>
        </pc:sldMkLst>
        <pc:spChg chg="del">
          <ac:chgData name="Powell, Kelvin R SCPO USN COMNAVCRUITCOM MIL (USA)" userId="S::kelvin.r.powell.mil@us.navy.mil::22933322-2c17-43c2-a70b-5ab02b6482e4" providerId="AD" clId="Web-{38843E5D-82DE-F3CC-7424-DF113E46DA5C}" dt="2024-08-08T15:52:45.586" v="25"/>
          <ac:spMkLst>
            <pc:docMk/>
            <pc:sldMk cId="2076668386" sldId="354"/>
            <ac:spMk id="4" creationId="{9387F996-420E-60D8-97B9-8FB38B54D6AD}"/>
          </ac:spMkLst>
        </pc:spChg>
        <pc:spChg chg="add del mod">
          <ac:chgData name="Powell, Kelvin R SCPO USN COMNAVCRUITCOM MIL (USA)" userId="S::kelvin.r.powell.mil@us.navy.mil::22933322-2c17-43c2-a70b-5ab02b6482e4" providerId="AD" clId="Web-{38843E5D-82DE-F3CC-7424-DF113E46DA5C}" dt="2024-08-08T15:53:04.227" v="31"/>
          <ac:spMkLst>
            <pc:docMk/>
            <pc:sldMk cId="2076668386" sldId="354"/>
            <ac:spMk id="7" creationId="{0366FA5F-A8F0-D7EF-6163-AA5D3C2E1236}"/>
          </ac:spMkLst>
        </pc:spChg>
        <pc:picChg chg="add del mod ord">
          <ac:chgData name="Powell, Kelvin R SCPO USN COMNAVCRUITCOM MIL (USA)" userId="S::kelvin.r.powell.mil@us.navy.mil::22933322-2c17-43c2-a70b-5ab02b6482e4" providerId="AD" clId="Web-{38843E5D-82DE-F3CC-7424-DF113E46DA5C}" dt="2024-08-08T15:52:57.476" v="30"/>
          <ac:picMkLst>
            <pc:docMk/>
            <pc:sldMk cId="2076668386" sldId="354"/>
            <ac:picMk id="3" creationId="{0D92AC92-4529-D4E5-AD99-5FA598DE56D5}"/>
          </ac:picMkLst>
        </pc:picChg>
        <pc:picChg chg="mod">
          <ac:chgData name="Powell, Kelvin R SCPO USN COMNAVCRUITCOM MIL (USA)" userId="S::kelvin.r.powell.mil@us.navy.mil::22933322-2c17-43c2-a70b-5ab02b6482e4" providerId="AD" clId="Web-{38843E5D-82DE-F3CC-7424-DF113E46DA5C}" dt="2024-08-08T15:52:53.211" v="28" actId="1076"/>
          <ac:picMkLst>
            <pc:docMk/>
            <pc:sldMk cId="2076668386" sldId="354"/>
            <ac:picMk id="5" creationId="{F1A7C56B-AB79-8747-5E3F-B1D3D389BE1F}"/>
          </ac:picMkLst>
        </pc:picChg>
        <pc:picChg chg="add mod ord">
          <ac:chgData name="Powell, Kelvin R SCPO USN COMNAVCRUITCOM MIL (USA)" userId="S::kelvin.r.powell.mil@us.navy.mil::22933322-2c17-43c2-a70b-5ab02b6482e4" providerId="AD" clId="Web-{38843E5D-82DE-F3CC-7424-DF113E46DA5C}" dt="2024-08-08T15:53:16.852" v="34" actId="14100"/>
          <ac:picMkLst>
            <pc:docMk/>
            <pc:sldMk cId="2076668386" sldId="354"/>
            <ac:picMk id="8" creationId="{2DA04CC2-18B3-95AB-D6C1-B42A072AEBA6}"/>
          </ac:picMkLst>
        </pc:picChg>
      </pc:sldChg>
    </pc:docChg>
  </pc:docChgLst>
  <pc:docChgLst>
    <pc:chgData name="Steffy, Megan R CPO USN NAVSUPPACT SDB GR (USA)" userId="S::megan.r.steffy.mil@us.navy.mil::254b377a-8faa-4743-9306-e97721f76ad1" providerId="AD" clId="Web-{086A42C3-4E23-43E6-8441-FE67069CAD0F}"/>
    <pc:docChg chg="modSld">
      <pc:chgData name="Steffy, Megan R CPO USN NAVSUPPACT SDB GR (USA)" userId="S::megan.r.steffy.mil@us.navy.mil::254b377a-8faa-4743-9306-e97721f76ad1" providerId="AD" clId="Web-{086A42C3-4E23-43E6-8441-FE67069CAD0F}" dt="2023-03-26T12:26:01.030" v="10" actId="20577"/>
      <pc:docMkLst>
        <pc:docMk/>
      </pc:docMkLst>
      <pc:sldChg chg="modSp">
        <pc:chgData name="Steffy, Megan R CPO USN NAVSUPPACT SDB GR (USA)" userId="S::megan.r.steffy.mil@us.navy.mil::254b377a-8faa-4743-9306-e97721f76ad1" providerId="AD" clId="Web-{086A42C3-4E23-43E6-8441-FE67069CAD0F}" dt="2023-03-26T12:26:01.030" v="10" actId="20577"/>
        <pc:sldMkLst>
          <pc:docMk/>
          <pc:sldMk cId="1248904320" sldId="263"/>
        </pc:sldMkLst>
        <pc:spChg chg="mod">
          <ac:chgData name="Steffy, Megan R CPO USN NAVSUPPACT SDB GR (USA)" userId="S::megan.r.steffy.mil@us.navy.mil::254b377a-8faa-4743-9306-e97721f76ad1" providerId="AD" clId="Web-{086A42C3-4E23-43E6-8441-FE67069CAD0F}" dt="2023-03-26T12:26:01.030" v="10" actId="20577"/>
          <ac:spMkLst>
            <pc:docMk/>
            <pc:sldMk cId="1248904320" sldId="263"/>
            <ac:spMk id="3" creationId="{00000000-0000-0000-0000-000000000000}"/>
          </ac:spMkLst>
        </pc:spChg>
      </pc:sldChg>
    </pc:docChg>
  </pc:docChgLst>
  <pc:docChgLst>
    <pc:chgData name="Chukwuma, Shaqanta C SCPO USN NETPDC (USA)" userId="S::shaqanta.c.chukwuma.mil@us.navy.mil::4a0e297b-a48b-4711-a81d-8df9312a65f5" providerId="AD" clId="Web-{E9961A5C-FDBC-4659-B70B-4FFD6B6B1831}"/>
    <pc:docChg chg="modSld">
      <pc:chgData name="Chukwuma, Shaqanta C SCPO USN NETPDC (USA)" userId="S::shaqanta.c.chukwuma.mil@us.navy.mil::4a0e297b-a48b-4711-a81d-8df9312a65f5" providerId="AD" clId="Web-{E9961A5C-FDBC-4659-B70B-4FFD6B6B1831}" dt="2023-07-07T21:15:28.656" v="47"/>
      <pc:docMkLst>
        <pc:docMk/>
      </pc:docMkLst>
      <pc:sldChg chg="modNotes">
        <pc:chgData name="Chukwuma, Shaqanta C SCPO USN NETPDC (USA)" userId="S::shaqanta.c.chukwuma.mil@us.navy.mil::4a0e297b-a48b-4711-a81d-8df9312a65f5" providerId="AD" clId="Web-{E9961A5C-FDBC-4659-B70B-4FFD6B6B1831}" dt="2023-07-07T21:15:28.656" v="47"/>
        <pc:sldMkLst>
          <pc:docMk/>
          <pc:sldMk cId="700592619" sldId="329"/>
        </pc:sldMkLst>
      </pc:sldChg>
      <pc:sldChg chg="modSp">
        <pc:chgData name="Chukwuma, Shaqanta C SCPO USN NETPDC (USA)" userId="S::shaqanta.c.chukwuma.mil@us.navy.mil::4a0e297b-a48b-4711-a81d-8df9312a65f5" providerId="AD" clId="Web-{E9961A5C-FDBC-4659-B70B-4FFD6B6B1831}" dt="2023-07-07T21:12:21.489" v="6" actId="14100"/>
        <pc:sldMkLst>
          <pc:docMk/>
          <pc:sldMk cId="979464441" sldId="341"/>
        </pc:sldMkLst>
        <pc:picChg chg="mod">
          <ac:chgData name="Chukwuma, Shaqanta C SCPO USN NETPDC (USA)" userId="S::shaqanta.c.chukwuma.mil@us.navy.mil::4a0e297b-a48b-4711-a81d-8df9312a65f5" providerId="AD" clId="Web-{E9961A5C-FDBC-4659-B70B-4FFD6B6B1831}" dt="2023-07-07T21:12:21.489" v="6" actId="14100"/>
          <ac:picMkLst>
            <pc:docMk/>
            <pc:sldMk cId="979464441" sldId="341"/>
            <ac:picMk id="4" creationId="{00000000-0000-0000-0000-000000000000}"/>
          </ac:picMkLst>
        </pc:picChg>
      </pc:sldChg>
      <pc:sldChg chg="modNotes">
        <pc:chgData name="Chukwuma, Shaqanta C SCPO USN NETPDC (USA)" userId="S::shaqanta.c.chukwuma.mil@us.navy.mil::4a0e297b-a48b-4711-a81d-8df9312a65f5" providerId="AD" clId="Web-{E9961A5C-FDBC-4659-B70B-4FFD6B6B1831}" dt="2023-07-07T21:15:05.326" v="45"/>
        <pc:sldMkLst>
          <pc:docMk/>
          <pc:sldMk cId="2143806145" sldId="342"/>
        </pc:sldMkLst>
      </pc:sldChg>
    </pc:docChg>
  </pc:docChgLst>
  <pc:docChgLst>
    <pc:chgData name="Almonte, Marcelo MCPO USN NETC PENSACOLA FL (USA)" userId="S::marcelo.almonte.mil@us.navy.mil::6da9497a-c4c6-4b8b-a982-0c29bc2bfa3a" providerId="AD" clId="Web-{BE5AE801-C7B3-4759-8BEA-4FF4530618A4}"/>
    <pc:docChg chg="modSld">
      <pc:chgData name="Almonte, Marcelo MCPO USN NETC PENSACOLA FL (USA)" userId="S::marcelo.almonte.mil@us.navy.mil::6da9497a-c4c6-4b8b-a982-0c29bc2bfa3a" providerId="AD" clId="Web-{BE5AE801-C7B3-4759-8BEA-4FF4530618A4}" dt="2024-08-07T16:01:33.789" v="130"/>
      <pc:docMkLst>
        <pc:docMk/>
      </pc:docMkLst>
      <pc:sldChg chg="addCm">
        <pc:chgData name="Almonte, Marcelo MCPO USN NETC PENSACOLA FL (USA)" userId="S::marcelo.almonte.mil@us.navy.mil::6da9497a-c4c6-4b8b-a982-0c29bc2bfa3a" providerId="AD" clId="Web-{BE5AE801-C7B3-4759-8BEA-4FF4530618A4}" dt="2024-08-07T14:55:26.371" v="0"/>
        <pc:sldMkLst>
          <pc:docMk/>
          <pc:sldMk cId="530703103" sldId="256"/>
        </pc:sldMkLst>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4:55:26.371" v="0"/>
              <pc2:cmMkLst xmlns:pc2="http://schemas.microsoft.com/office/powerpoint/2019/9/main/command">
                <pc:docMk/>
                <pc:sldMk cId="530703103" sldId="256"/>
                <pc2:cmMk id="{5B21EAD4-CE7E-4B96-90D2-4E8DA84A15E9}"/>
              </pc2:cmMkLst>
            </pc226:cmChg>
          </p:ext>
        </pc:extLst>
      </pc:sldChg>
      <pc:sldChg chg="addCm">
        <pc:chgData name="Almonte, Marcelo MCPO USN NETC PENSACOLA FL (USA)" userId="S::marcelo.almonte.mil@us.navy.mil::6da9497a-c4c6-4b8b-a982-0c29bc2bfa3a" providerId="AD" clId="Web-{BE5AE801-C7B3-4759-8BEA-4FF4530618A4}" dt="2024-08-07T14:56:40.246" v="1"/>
        <pc:sldMkLst>
          <pc:docMk/>
          <pc:sldMk cId="1248904320" sldId="263"/>
        </pc:sldMkLst>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4:56:40.246" v="1"/>
              <pc2:cmMkLst xmlns:pc2="http://schemas.microsoft.com/office/powerpoint/2019/9/main/command">
                <pc:docMk/>
                <pc:sldMk cId="1248904320" sldId="263"/>
                <pc2:cmMk id="{F49DF807-4B6C-4D8B-8382-95FCD5ECA4F3}"/>
              </pc2:cmMkLst>
            </pc226:cmChg>
          </p:ext>
        </pc:extLst>
      </pc:sldChg>
      <pc:sldChg chg="modSp">
        <pc:chgData name="Almonte, Marcelo MCPO USN NETC PENSACOLA FL (USA)" userId="S::marcelo.almonte.mil@us.navy.mil::6da9497a-c4c6-4b8b-a982-0c29bc2bfa3a" providerId="AD" clId="Web-{BE5AE801-C7B3-4759-8BEA-4FF4530618A4}" dt="2024-08-07T15:02:37.542" v="27" actId="20577"/>
        <pc:sldMkLst>
          <pc:docMk/>
          <pc:sldMk cId="2486130272" sldId="272"/>
        </pc:sldMkLst>
        <pc:spChg chg="mod">
          <ac:chgData name="Almonte, Marcelo MCPO USN NETC PENSACOLA FL (USA)" userId="S::marcelo.almonte.mil@us.navy.mil::6da9497a-c4c6-4b8b-a982-0c29bc2bfa3a" providerId="AD" clId="Web-{BE5AE801-C7B3-4759-8BEA-4FF4530618A4}" dt="2024-08-07T15:02:37.542" v="27" actId="20577"/>
          <ac:spMkLst>
            <pc:docMk/>
            <pc:sldMk cId="2486130272" sldId="272"/>
            <ac:spMk id="3" creationId="{00000000-0000-0000-0000-000000000000}"/>
          </ac:spMkLst>
        </pc:spChg>
      </pc:sldChg>
      <pc:sldChg chg="modSp">
        <pc:chgData name="Almonte, Marcelo MCPO USN NETC PENSACOLA FL (USA)" userId="S::marcelo.almonte.mil@us.navy.mil::6da9497a-c4c6-4b8b-a982-0c29bc2bfa3a" providerId="AD" clId="Web-{BE5AE801-C7B3-4759-8BEA-4FF4530618A4}" dt="2024-08-07T15:06:53.011" v="43" actId="20577"/>
        <pc:sldMkLst>
          <pc:docMk/>
          <pc:sldMk cId="2017219600" sldId="273"/>
        </pc:sldMkLst>
        <pc:spChg chg="mod">
          <ac:chgData name="Almonte, Marcelo MCPO USN NETC PENSACOLA FL (USA)" userId="S::marcelo.almonte.mil@us.navy.mil::6da9497a-c4c6-4b8b-a982-0c29bc2bfa3a" providerId="AD" clId="Web-{BE5AE801-C7B3-4759-8BEA-4FF4530618A4}" dt="2024-08-07T15:06:53.011" v="43" actId="20577"/>
          <ac:spMkLst>
            <pc:docMk/>
            <pc:sldMk cId="2017219600" sldId="273"/>
            <ac:spMk id="3" creationId="{00000000-0000-0000-0000-000000000000}"/>
          </ac:spMkLst>
        </pc:spChg>
      </pc:sldChg>
      <pc:sldChg chg="modSp">
        <pc:chgData name="Almonte, Marcelo MCPO USN NETC PENSACOLA FL (USA)" userId="S::marcelo.almonte.mil@us.navy.mil::6da9497a-c4c6-4b8b-a982-0c29bc2bfa3a" providerId="AD" clId="Web-{BE5AE801-C7B3-4759-8BEA-4FF4530618A4}" dt="2024-08-07T15:00:31.777" v="19" actId="20577"/>
        <pc:sldMkLst>
          <pc:docMk/>
          <pc:sldMk cId="1460149892" sldId="290"/>
        </pc:sldMkLst>
        <pc:spChg chg="mod">
          <ac:chgData name="Almonte, Marcelo MCPO USN NETC PENSACOLA FL (USA)" userId="S::marcelo.almonte.mil@us.navy.mil::6da9497a-c4c6-4b8b-a982-0c29bc2bfa3a" providerId="AD" clId="Web-{BE5AE801-C7B3-4759-8BEA-4FF4530618A4}" dt="2024-08-07T15:00:31.777" v="19" actId="20577"/>
          <ac:spMkLst>
            <pc:docMk/>
            <pc:sldMk cId="1460149892" sldId="290"/>
            <ac:spMk id="3" creationId="{00000000-0000-0000-0000-000000000000}"/>
          </ac:spMkLst>
        </pc:spChg>
      </pc:sldChg>
      <pc:sldChg chg="modSp">
        <pc:chgData name="Almonte, Marcelo MCPO USN NETC PENSACOLA FL (USA)" userId="S::marcelo.almonte.mil@us.navy.mil::6da9497a-c4c6-4b8b-a982-0c29bc2bfa3a" providerId="AD" clId="Web-{BE5AE801-C7B3-4759-8BEA-4FF4530618A4}" dt="2024-08-07T15:08:57.854" v="58" actId="20577"/>
        <pc:sldMkLst>
          <pc:docMk/>
          <pc:sldMk cId="2382313702" sldId="315"/>
        </pc:sldMkLst>
        <pc:spChg chg="mod">
          <ac:chgData name="Almonte, Marcelo MCPO USN NETC PENSACOLA FL (USA)" userId="S::marcelo.almonte.mil@us.navy.mil::6da9497a-c4c6-4b8b-a982-0c29bc2bfa3a" providerId="AD" clId="Web-{BE5AE801-C7B3-4759-8BEA-4FF4530618A4}" dt="2024-08-07T15:08:57.854" v="58" actId="20577"/>
          <ac:spMkLst>
            <pc:docMk/>
            <pc:sldMk cId="2382313702" sldId="315"/>
            <ac:spMk id="3" creationId="{00000000-0000-0000-0000-000000000000}"/>
          </ac:spMkLst>
        </pc:spChg>
      </pc:sldChg>
      <pc:sldChg chg="addCm">
        <pc:chgData name="Almonte, Marcelo MCPO USN NETC PENSACOLA FL (USA)" userId="S::marcelo.almonte.mil@us.navy.mil::6da9497a-c4c6-4b8b-a982-0c29bc2bfa3a" providerId="AD" clId="Web-{BE5AE801-C7B3-4759-8BEA-4FF4530618A4}" dt="2024-08-07T15:12:24.323" v="59"/>
        <pc:sldMkLst>
          <pc:docMk/>
          <pc:sldMk cId="3577312216" sldId="331"/>
        </pc:sldMkLst>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5:12:24.323" v="59"/>
              <pc2:cmMkLst xmlns:pc2="http://schemas.microsoft.com/office/powerpoint/2019/9/main/command">
                <pc:docMk/>
                <pc:sldMk cId="3577312216" sldId="331"/>
                <pc2:cmMk id="{AFFA387B-453C-4FED-BA08-BC58CF10C976}"/>
              </pc2:cmMkLst>
            </pc226:cmChg>
          </p:ext>
        </pc:extLst>
      </pc:sldChg>
      <pc:sldChg chg="addCm">
        <pc:chgData name="Almonte, Marcelo MCPO USN NETC PENSACOLA FL (USA)" userId="S::marcelo.almonte.mil@us.navy.mil::6da9497a-c4c6-4b8b-a982-0c29bc2bfa3a" providerId="AD" clId="Web-{BE5AE801-C7B3-4759-8BEA-4FF4530618A4}" dt="2024-08-07T15:52:39.039" v="126"/>
        <pc:sldMkLst>
          <pc:docMk/>
          <pc:sldMk cId="980718203" sldId="334"/>
        </pc:sldMkLst>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5:52:39.039" v="126"/>
              <pc2:cmMkLst xmlns:pc2="http://schemas.microsoft.com/office/powerpoint/2019/9/main/command">
                <pc:docMk/>
                <pc:sldMk cId="980718203" sldId="334"/>
                <pc2:cmMk id="{F3DD2D12-AC66-4C85-8646-858F567EE0D1}"/>
              </pc2:cmMkLst>
            </pc226:cmChg>
          </p:ext>
        </pc:extLst>
      </pc:sldChg>
      <pc:sldChg chg="modSp addCm">
        <pc:chgData name="Almonte, Marcelo MCPO USN NETC PENSACOLA FL (USA)" userId="S::marcelo.almonte.mil@us.navy.mil::6da9497a-c4c6-4b8b-a982-0c29bc2bfa3a" providerId="AD" clId="Web-{BE5AE801-C7B3-4759-8BEA-4FF4530618A4}" dt="2024-08-07T15:57:16.320" v="129" actId="1076"/>
        <pc:sldMkLst>
          <pc:docMk/>
          <pc:sldMk cId="463945760" sldId="338"/>
        </pc:sldMkLst>
        <pc:picChg chg="mod">
          <ac:chgData name="Almonte, Marcelo MCPO USN NETC PENSACOLA FL (USA)" userId="S::marcelo.almonte.mil@us.navy.mil::6da9497a-c4c6-4b8b-a982-0c29bc2bfa3a" providerId="AD" clId="Web-{BE5AE801-C7B3-4759-8BEA-4FF4530618A4}" dt="2024-08-07T15:57:16.320" v="129" actId="1076"/>
          <ac:picMkLst>
            <pc:docMk/>
            <pc:sldMk cId="463945760" sldId="338"/>
            <ac:picMk id="8" creationId="{2AE52C34-8D32-A40A-3083-94910FB33768}"/>
          </ac:picMkLst>
        </pc:picChg>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5:16:42.619" v="60"/>
              <pc2:cmMkLst xmlns:pc2="http://schemas.microsoft.com/office/powerpoint/2019/9/main/command">
                <pc:docMk/>
                <pc:sldMk cId="463945760" sldId="338"/>
                <pc2:cmMk id="{B8F45DF8-77ED-4F83-B727-FC1AF88C8717}"/>
              </pc2:cmMkLst>
            </pc226:cmChg>
          </p:ext>
        </pc:extLst>
      </pc:sldChg>
      <pc:sldChg chg="modSp">
        <pc:chgData name="Almonte, Marcelo MCPO USN NETC PENSACOLA FL (USA)" userId="S::marcelo.almonte.mil@us.navy.mil::6da9497a-c4c6-4b8b-a982-0c29bc2bfa3a" providerId="AD" clId="Web-{BE5AE801-C7B3-4759-8BEA-4FF4530618A4}" dt="2024-08-07T15:42:59.337" v="91" actId="20577"/>
        <pc:sldMkLst>
          <pc:docMk/>
          <pc:sldMk cId="2970663055" sldId="342"/>
        </pc:sldMkLst>
        <pc:spChg chg="mod">
          <ac:chgData name="Almonte, Marcelo MCPO USN NETC PENSACOLA FL (USA)" userId="S::marcelo.almonte.mil@us.navy.mil::6da9497a-c4c6-4b8b-a982-0c29bc2bfa3a" providerId="AD" clId="Web-{BE5AE801-C7B3-4759-8BEA-4FF4530618A4}" dt="2024-08-07T15:42:59.337" v="91" actId="20577"/>
          <ac:spMkLst>
            <pc:docMk/>
            <pc:sldMk cId="2970663055" sldId="342"/>
            <ac:spMk id="3" creationId="{00000000-0000-0000-0000-000000000000}"/>
          </ac:spMkLst>
        </pc:spChg>
      </pc:sldChg>
      <pc:sldChg chg="addCm">
        <pc:chgData name="Almonte, Marcelo MCPO USN NETC PENSACOLA FL (USA)" userId="S::marcelo.almonte.mil@us.navy.mil::6da9497a-c4c6-4b8b-a982-0c29bc2bfa3a" providerId="AD" clId="Web-{BE5AE801-C7B3-4759-8BEA-4FF4530618A4}" dt="2024-08-07T15:39:08.274" v="67"/>
        <pc:sldMkLst>
          <pc:docMk/>
          <pc:sldMk cId="2779363288" sldId="352"/>
        </pc:sldMkLst>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5:39:08.274" v="67"/>
              <pc2:cmMkLst xmlns:pc2="http://schemas.microsoft.com/office/powerpoint/2019/9/main/command">
                <pc:docMk/>
                <pc:sldMk cId="2779363288" sldId="352"/>
                <pc2:cmMk id="{645E92CF-A132-4A47-A1EF-6373D70EFCDE}"/>
              </pc2:cmMkLst>
            </pc226:cmChg>
          </p:ext>
        </pc:extLst>
      </pc:sldChg>
      <pc:sldChg chg="addCm modCm">
        <pc:chgData name="Almonte, Marcelo MCPO USN NETC PENSACOLA FL (USA)" userId="S::marcelo.almonte.mil@us.navy.mil::6da9497a-c4c6-4b8b-a982-0c29bc2bfa3a" providerId="AD" clId="Web-{BE5AE801-C7B3-4759-8BEA-4FF4530618A4}" dt="2024-08-07T16:01:33.789" v="130"/>
        <pc:sldMkLst>
          <pc:docMk/>
          <pc:sldMk cId="115269661" sldId="353"/>
        </pc:sldMkLst>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6:01:33.789" v="130"/>
              <pc2:cmMkLst xmlns:pc2="http://schemas.microsoft.com/office/powerpoint/2019/9/main/command">
                <pc:docMk/>
                <pc:sldMk cId="115269661" sldId="353"/>
                <pc2:cmMk id="{AB612CA1-0D41-43E2-91B4-08C66A260CE7}"/>
              </pc2:cmMkLst>
            </pc226:cmChg>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5:40:14.696" v="69"/>
              <pc2:cmMkLst xmlns:pc2="http://schemas.microsoft.com/office/powerpoint/2019/9/main/command">
                <pc:docMk/>
                <pc:sldMk cId="115269661" sldId="353"/>
                <pc2:cmMk id="{2D8C7DC6-A297-40E3-9167-6E880B215F21}"/>
              </pc2:cmMkLst>
              <pc226:cmRplyChg chg="add">
                <pc226:chgData name="Almonte, Marcelo MCPO USN NETC PENSACOLA FL (USA)" userId="S::marcelo.almonte.mil@us.navy.mil::6da9497a-c4c6-4b8b-a982-0c29bc2bfa3a" providerId="AD" clId="Web-{BE5AE801-C7B3-4759-8BEA-4FF4530618A4}" dt="2024-08-07T15:40:14.696" v="69"/>
                <pc2:cmRplyMkLst xmlns:pc2="http://schemas.microsoft.com/office/powerpoint/2019/9/main/command">
                  <pc:docMk/>
                  <pc:sldMk cId="115269661" sldId="353"/>
                  <pc2:cmMk id="{2D8C7DC6-A297-40E3-9167-6E880B215F21}"/>
                  <pc2:cmRplyMk id="{951533E9-7032-4377-8027-FAE6D715B662}"/>
                </pc2:cmRplyMkLst>
              </pc226:cmRplyChg>
            </pc226:cmChg>
          </p:ext>
        </pc:extLst>
      </pc:sldChg>
      <pc:sldChg chg="addCm">
        <pc:chgData name="Almonte, Marcelo MCPO USN NETC PENSACOLA FL (USA)" userId="S::marcelo.almonte.mil@us.navy.mil::6da9497a-c4c6-4b8b-a982-0c29bc2bfa3a" providerId="AD" clId="Web-{BE5AE801-C7B3-4759-8BEA-4FF4530618A4}" dt="2024-08-07T15:40:50.493" v="70"/>
        <pc:sldMkLst>
          <pc:docMk/>
          <pc:sldMk cId="2076668386" sldId="354"/>
        </pc:sldMkLst>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5:40:50.493" v="70"/>
              <pc2:cmMkLst xmlns:pc2="http://schemas.microsoft.com/office/powerpoint/2019/9/main/command">
                <pc:docMk/>
                <pc:sldMk cId="2076668386" sldId="354"/>
                <pc2:cmMk id="{452C05DB-1465-4C85-B50C-19256CA0D38F}"/>
              </pc2:cmMkLst>
            </pc226:cmChg>
          </p:ext>
        </pc:extLst>
      </pc:sldChg>
      <pc:sldChg chg="modSp addCm">
        <pc:chgData name="Almonte, Marcelo MCPO USN NETC PENSACOLA FL (USA)" userId="S::marcelo.almonte.mil@us.navy.mil::6da9497a-c4c6-4b8b-a982-0c29bc2bfa3a" providerId="AD" clId="Web-{BE5AE801-C7B3-4759-8BEA-4FF4530618A4}" dt="2024-08-07T15:56:36.133" v="127"/>
        <pc:sldMkLst>
          <pc:docMk/>
          <pc:sldMk cId="1459991558" sldId="358"/>
        </pc:sldMkLst>
        <pc:spChg chg="mod">
          <ac:chgData name="Almonte, Marcelo MCPO USN NETC PENSACOLA FL (USA)" userId="S::marcelo.almonte.mil@us.navy.mil::6da9497a-c4c6-4b8b-a982-0c29bc2bfa3a" providerId="AD" clId="Web-{BE5AE801-C7B3-4759-8BEA-4FF4530618A4}" dt="2024-08-07T15:46:56.805" v="125" actId="20577"/>
          <ac:spMkLst>
            <pc:docMk/>
            <pc:sldMk cId="1459991558" sldId="358"/>
            <ac:spMk id="4" creationId="{9387F996-420E-60D8-97B9-8FB38B54D6AD}"/>
          </ac:spMkLst>
        </pc:spChg>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5:56:36.133" v="127"/>
              <pc2:cmMkLst xmlns:pc2="http://schemas.microsoft.com/office/powerpoint/2019/9/main/command">
                <pc:docMk/>
                <pc:sldMk cId="1459991558" sldId="358"/>
                <pc2:cmMk id="{C39EBAA4-87FB-42DD-82DA-64FF0E60EB2C}"/>
              </pc2:cmMkLst>
            </pc226:cmChg>
          </p:ext>
        </pc:extLst>
      </pc:sldChg>
      <pc:sldChg chg="modSp">
        <pc:chgData name="Almonte, Marcelo MCPO USN NETC PENSACOLA FL (USA)" userId="S::marcelo.almonte.mil@us.navy.mil::6da9497a-c4c6-4b8b-a982-0c29bc2bfa3a" providerId="AD" clId="Web-{BE5AE801-C7B3-4759-8BEA-4FF4530618A4}" dt="2024-08-07T15:31:39.025" v="64" actId="20577"/>
        <pc:sldMkLst>
          <pc:docMk/>
          <pc:sldMk cId="1793203539" sldId="368"/>
        </pc:sldMkLst>
        <pc:spChg chg="mod">
          <ac:chgData name="Almonte, Marcelo MCPO USN NETC PENSACOLA FL (USA)" userId="S::marcelo.almonte.mil@us.navy.mil::6da9497a-c4c6-4b8b-a982-0c29bc2bfa3a" providerId="AD" clId="Web-{BE5AE801-C7B3-4759-8BEA-4FF4530618A4}" dt="2024-08-07T15:31:39.025" v="64" actId="20577"/>
          <ac:spMkLst>
            <pc:docMk/>
            <pc:sldMk cId="1793203539" sldId="368"/>
            <ac:spMk id="2" creationId="{00000000-0000-0000-0000-000000000000}"/>
          </ac:spMkLst>
        </pc:spChg>
      </pc:sldChg>
      <pc:sldChg chg="modSp">
        <pc:chgData name="Almonte, Marcelo MCPO USN NETC PENSACOLA FL (USA)" userId="S::marcelo.almonte.mil@us.navy.mil::6da9497a-c4c6-4b8b-a982-0c29bc2bfa3a" providerId="AD" clId="Web-{BE5AE801-C7B3-4759-8BEA-4FF4530618A4}" dt="2024-08-07T15:33:30.728" v="66" actId="20577"/>
        <pc:sldMkLst>
          <pc:docMk/>
          <pc:sldMk cId="3946122563" sldId="370"/>
        </pc:sldMkLst>
        <pc:spChg chg="mod">
          <ac:chgData name="Almonte, Marcelo MCPO USN NETC PENSACOLA FL (USA)" userId="S::marcelo.almonte.mil@us.navy.mil::6da9497a-c4c6-4b8b-a982-0c29bc2bfa3a" providerId="AD" clId="Web-{BE5AE801-C7B3-4759-8BEA-4FF4530618A4}" dt="2024-08-07T15:33:30.728" v="66" actId="20577"/>
          <ac:spMkLst>
            <pc:docMk/>
            <pc:sldMk cId="3946122563" sldId="370"/>
            <ac:spMk id="2" creationId="{00000000-0000-0000-0000-000000000000}"/>
          </ac:spMkLst>
        </pc:spChg>
      </pc:sldChg>
      <pc:sldChg chg="addCm">
        <pc:chgData name="Almonte, Marcelo MCPO USN NETC PENSACOLA FL (USA)" userId="S::marcelo.almonte.mil@us.navy.mil::6da9497a-c4c6-4b8b-a982-0c29bc2bfa3a" providerId="AD" clId="Web-{BE5AE801-C7B3-4759-8BEA-4FF4530618A4}" dt="2024-08-07T15:26:49.916" v="61"/>
        <pc:sldMkLst>
          <pc:docMk/>
          <pc:sldMk cId="2926487249" sldId="373"/>
        </pc:sldMkLst>
        <pc:extLst>
          <p:ext xmlns:p="http://schemas.openxmlformats.org/presentationml/2006/main" uri="{D6D511B9-2390-475A-947B-AFAB55BFBCF1}">
            <pc226:cmChg xmlns:pc226="http://schemas.microsoft.com/office/powerpoint/2022/06/main/command" chg="add">
              <pc226:chgData name="Almonte, Marcelo MCPO USN NETC PENSACOLA FL (USA)" userId="S::marcelo.almonte.mil@us.navy.mil::6da9497a-c4c6-4b8b-a982-0c29bc2bfa3a" providerId="AD" clId="Web-{BE5AE801-C7B3-4759-8BEA-4FF4530618A4}" dt="2024-08-07T15:26:49.916" v="61"/>
              <pc2:cmMkLst xmlns:pc2="http://schemas.microsoft.com/office/powerpoint/2019/9/main/command">
                <pc:docMk/>
                <pc:sldMk cId="2926487249" sldId="373"/>
                <pc2:cmMk id="{7D95D960-3F39-439F-94D2-1851038E9A69}"/>
              </pc2:cmMkLst>
            </pc226:cmChg>
          </p:ext>
        </pc:extLst>
      </pc:sldChg>
    </pc:docChg>
  </pc:docChgLst>
  <pc:docChgLst>
    <pc:chgData name="Powell, Kelvin R SCPO USN COMNAVCRUITCOM MIL (USA)" userId="S::kelvin.r.powell.mil@us.navy.mil::22933322-2c17-43c2-a70b-5ab02b6482e4" providerId="AD" clId="Web-{8953FDD4-EB73-D52E-9AEB-0A7E35443936}"/>
    <pc:docChg chg="addSld modSld">
      <pc:chgData name="Powell, Kelvin R SCPO USN COMNAVCRUITCOM MIL (USA)" userId="S::kelvin.r.powell.mil@us.navy.mil::22933322-2c17-43c2-a70b-5ab02b6482e4" providerId="AD" clId="Web-{8953FDD4-EB73-D52E-9AEB-0A7E35443936}" dt="2024-08-08T13:54:45.258" v="154"/>
      <pc:docMkLst>
        <pc:docMk/>
      </pc:docMkLst>
      <pc:sldChg chg="modSp modCm">
        <pc:chgData name="Powell, Kelvin R SCPO USN COMNAVCRUITCOM MIL (USA)" userId="S::kelvin.r.powell.mil@us.navy.mil::22933322-2c17-43c2-a70b-5ab02b6482e4" providerId="AD" clId="Web-{8953FDD4-EB73-D52E-9AEB-0A7E35443936}" dt="2024-08-08T13:43:04.186" v="19" actId="20577"/>
        <pc:sldMkLst>
          <pc:docMk/>
          <pc:sldMk cId="1248904320" sldId="263"/>
        </pc:sldMkLst>
        <pc:spChg chg="mod">
          <ac:chgData name="Powell, Kelvin R SCPO USN COMNAVCRUITCOM MIL (USA)" userId="S::kelvin.r.powell.mil@us.navy.mil::22933322-2c17-43c2-a70b-5ab02b6482e4" providerId="AD" clId="Web-{8953FDD4-EB73-D52E-9AEB-0A7E35443936}" dt="2024-08-08T13:43:04.186" v="19" actId="20577"/>
          <ac:spMkLst>
            <pc:docMk/>
            <pc:sldMk cId="1248904320" sldId="263"/>
            <ac:spMk id="3" creationId="{00000000-0000-0000-0000-000000000000}"/>
          </ac:spMkLst>
        </pc:spChg>
        <pc:extLst>
          <p:ext xmlns:p="http://schemas.openxmlformats.org/presentationml/2006/main" uri="{D6D511B9-2390-475A-947B-AFAB55BFBCF1}">
            <pc226:cmChg xmlns:pc226="http://schemas.microsoft.com/office/powerpoint/2022/06/main/command" chg="">
              <pc226:chgData name="Powell, Kelvin R SCPO USN COMNAVCRUITCOM MIL (USA)" userId="S::kelvin.r.powell.mil@us.navy.mil::22933322-2c17-43c2-a70b-5ab02b6482e4" providerId="AD" clId="Web-{8953FDD4-EB73-D52E-9AEB-0A7E35443936}" dt="2024-08-08T13:43:01.435" v="18"/>
              <pc2:cmMkLst xmlns:pc2="http://schemas.microsoft.com/office/powerpoint/2019/9/main/command">
                <pc:docMk/>
                <pc:sldMk cId="1248904320" sldId="263"/>
                <pc2:cmMk id="{F49DF807-4B6C-4D8B-8382-95FCD5ECA4F3}"/>
              </pc2:cmMkLst>
              <pc226:cmRplyChg chg="add">
                <pc226:chgData name="Powell, Kelvin R SCPO USN COMNAVCRUITCOM MIL (USA)" userId="S::kelvin.r.powell.mil@us.navy.mil::22933322-2c17-43c2-a70b-5ab02b6482e4" providerId="AD" clId="Web-{8953FDD4-EB73-D52E-9AEB-0A7E35443936}" dt="2024-08-08T13:43:01.435" v="18"/>
                <pc2:cmRplyMkLst xmlns:pc2="http://schemas.microsoft.com/office/powerpoint/2019/9/main/command">
                  <pc:docMk/>
                  <pc:sldMk cId="1248904320" sldId="263"/>
                  <pc2:cmMk id="{F49DF807-4B6C-4D8B-8382-95FCD5ECA4F3}"/>
                  <pc2:cmRplyMk id="{93A4F326-A72A-4BDB-97AA-E214C0A11B92}"/>
                </pc2:cmRplyMkLst>
              </pc226:cmRplyChg>
            </pc226:cmChg>
          </p:ext>
        </pc:extLst>
      </pc:sldChg>
      <pc:sldChg chg="modSp modCm">
        <pc:chgData name="Powell, Kelvin R SCPO USN COMNAVCRUITCOM MIL (USA)" userId="S::kelvin.r.powell.mil@us.navy.mil::22933322-2c17-43c2-a70b-5ab02b6482e4" providerId="AD" clId="Web-{8953FDD4-EB73-D52E-9AEB-0A7E35443936}" dt="2024-08-08T13:49:24.052" v="151" actId="20577"/>
        <pc:sldMkLst>
          <pc:docMk/>
          <pc:sldMk cId="3577312216" sldId="331"/>
        </pc:sldMkLst>
        <pc:spChg chg="mod">
          <ac:chgData name="Powell, Kelvin R SCPO USN COMNAVCRUITCOM MIL (USA)" userId="S::kelvin.r.powell.mil@us.navy.mil::22933322-2c17-43c2-a70b-5ab02b6482e4" providerId="AD" clId="Web-{8953FDD4-EB73-D52E-9AEB-0A7E35443936}" dt="2024-08-08T13:49:24.052" v="151" actId="20577"/>
          <ac:spMkLst>
            <pc:docMk/>
            <pc:sldMk cId="3577312216" sldId="331"/>
            <ac:spMk id="3" creationId="{95392678-4675-EC3B-237C-570DFEAD6F67}"/>
          </ac:spMkLst>
        </pc:spChg>
        <pc:extLst>
          <p:ext xmlns:p="http://schemas.openxmlformats.org/presentationml/2006/main" uri="{D6D511B9-2390-475A-947B-AFAB55BFBCF1}">
            <pc226:cmChg xmlns:pc226="http://schemas.microsoft.com/office/powerpoint/2022/06/main/command" chg="">
              <pc226:chgData name="Powell, Kelvin R SCPO USN COMNAVCRUITCOM MIL (USA)" userId="S::kelvin.r.powell.mil@us.navy.mil::22933322-2c17-43c2-a70b-5ab02b6482e4" providerId="AD" clId="Web-{8953FDD4-EB73-D52E-9AEB-0A7E35443936}" dt="2024-08-08T13:48:52.300" v="141"/>
              <pc2:cmMkLst xmlns:pc2="http://schemas.microsoft.com/office/powerpoint/2019/9/main/command">
                <pc:docMk/>
                <pc:sldMk cId="3577312216" sldId="331"/>
                <pc2:cmMk id="{AFFA387B-453C-4FED-BA08-BC58CF10C976}"/>
              </pc2:cmMkLst>
              <pc226:cmRplyChg chg="add">
                <pc226:chgData name="Powell, Kelvin R SCPO USN COMNAVCRUITCOM MIL (USA)" userId="S::kelvin.r.powell.mil@us.navy.mil::22933322-2c17-43c2-a70b-5ab02b6482e4" providerId="AD" clId="Web-{8953FDD4-EB73-D52E-9AEB-0A7E35443936}" dt="2024-08-08T13:48:52.300" v="141"/>
                <pc2:cmRplyMkLst xmlns:pc2="http://schemas.microsoft.com/office/powerpoint/2019/9/main/command">
                  <pc:docMk/>
                  <pc:sldMk cId="3577312216" sldId="331"/>
                  <pc2:cmMk id="{AFFA387B-453C-4FED-BA08-BC58CF10C976}"/>
                  <pc2:cmRplyMk id="{FF6440FA-E889-49EB-B2A6-9B2C88CD5EDC}"/>
                </pc2:cmRplyMkLst>
              </pc226:cmRplyChg>
            </pc226:cmChg>
          </p:ext>
        </pc:extLst>
      </pc:sldChg>
      <pc:sldChg chg="modCm">
        <pc:chgData name="Powell, Kelvin R SCPO USN COMNAVCRUITCOM MIL (USA)" userId="S::kelvin.r.powell.mil@us.navy.mil::22933322-2c17-43c2-a70b-5ab02b6482e4" providerId="AD" clId="Web-{8953FDD4-EB73-D52E-9AEB-0A7E35443936}" dt="2024-08-08T13:54:45.258" v="154"/>
        <pc:sldMkLst>
          <pc:docMk/>
          <pc:sldMk cId="2926487249" sldId="373"/>
        </pc:sldMkLst>
        <pc:extLst>
          <p:ext xmlns:p="http://schemas.openxmlformats.org/presentationml/2006/main" uri="{D6D511B9-2390-475A-947B-AFAB55BFBCF1}">
            <pc226:cmChg xmlns:pc226="http://schemas.microsoft.com/office/powerpoint/2022/06/main/command" chg="">
              <pc226:chgData name="Powell, Kelvin R SCPO USN COMNAVCRUITCOM MIL (USA)" userId="S::kelvin.r.powell.mil@us.navy.mil::22933322-2c17-43c2-a70b-5ab02b6482e4" providerId="AD" clId="Web-{8953FDD4-EB73-D52E-9AEB-0A7E35443936}" dt="2024-08-08T13:54:45.258" v="154"/>
              <pc2:cmMkLst xmlns:pc2="http://schemas.microsoft.com/office/powerpoint/2019/9/main/command">
                <pc:docMk/>
                <pc:sldMk cId="2926487249" sldId="373"/>
                <pc2:cmMk id="{7D95D960-3F39-439F-94D2-1851038E9A69}"/>
              </pc2:cmMkLst>
              <pc226:cmRplyChg chg="add">
                <pc226:chgData name="Powell, Kelvin R SCPO USN COMNAVCRUITCOM MIL (USA)" userId="S::kelvin.r.powell.mil@us.navy.mil::22933322-2c17-43c2-a70b-5ab02b6482e4" providerId="AD" clId="Web-{8953FDD4-EB73-D52E-9AEB-0A7E35443936}" dt="2024-08-08T13:54:45.258" v="154"/>
                <pc2:cmRplyMkLst xmlns:pc2="http://schemas.microsoft.com/office/powerpoint/2019/9/main/command">
                  <pc:docMk/>
                  <pc:sldMk cId="2926487249" sldId="373"/>
                  <pc2:cmMk id="{7D95D960-3F39-439F-94D2-1851038E9A69}"/>
                  <pc2:cmRplyMk id="{FB55DB14-5783-4074-AF47-DB3A52D72435}"/>
                </pc2:cmRplyMkLst>
              </pc226:cmRplyChg>
            </pc226:cmChg>
          </p:ext>
        </pc:extLst>
      </pc:sldChg>
      <pc:sldChg chg="add">
        <pc:chgData name="Powell, Kelvin R SCPO USN COMNAVCRUITCOM MIL (USA)" userId="S::kelvin.r.powell.mil@us.navy.mil::22933322-2c17-43c2-a70b-5ab02b6482e4" providerId="AD" clId="Web-{8953FDD4-EB73-D52E-9AEB-0A7E35443936}" dt="2024-08-08T13:52:51.236" v="152"/>
        <pc:sldMkLst>
          <pc:docMk/>
          <pc:sldMk cId="1920167801" sldId="376"/>
        </pc:sldMkLst>
      </pc:sldChg>
      <pc:sldChg chg="add">
        <pc:chgData name="Powell, Kelvin R SCPO USN COMNAVCRUITCOM MIL (USA)" userId="S::kelvin.r.powell.mil@us.navy.mil::22933322-2c17-43c2-a70b-5ab02b6482e4" providerId="AD" clId="Web-{8953FDD4-EB73-D52E-9AEB-0A7E35443936}" dt="2024-08-08T13:53:10.737" v="153"/>
        <pc:sldMkLst>
          <pc:docMk/>
          <pc:sldMk cId="3084198035" sldId="377"/>
        </pc:sldMkLst>
      </pc:sldChg>
    </pc:docChg>
  </pc:docChgLst>
  <pc:docChgLst>
    <pc:chgData name="Steffy, Megan R CPO USN NAVSUPPACT SDB GR (USA)" userId="S::megan.r.steffy.mil@us.navy.mil::254b377a-8faa-4743-9306-e97721f76ad1" providerId="AD" clId="Web-{BB2B2509-B4C4-4E8D-A6DC-2F683AE17612}"/>
    <pc:docChg chg="addSld delSld modSld sldOrd">
      <pc:chgData name="Steffy, Megan R CPO USN NAVSUPPACT SDB GR (USA)" userId="S::megan.r.steffy.mil@us.navy.mil::254b377a-8faa-4743-9306-e97721f76ad1" providerId="AD" clId="Web-{BB2B2509-B4C4-4E8D-A6DC-2F683AE17612}" dt="2023-03-26T12:25:17.449" v="8093"/>
      <pc:docMkLst>
        <pc:docMk/>
      </pc:docMkLst>
      <pc:sldChg chg="modSp">
        <pc:chgData name="Steffy, Megan R CPO USN NAVSUPPACT SDB GR (USA)" userId="S::megan.r.steffy.mil@us.navy.mil::254b377a-8faa-4743-9306-e97721f76ad1" providerId="AD" clId="Web-{BB2B2509-B4C4-4E8D-A6DC-2F683AE17612}" dt="2023-03-26T09:40:07.266" v="8" actId="20577"/>
        <pc:sldMkLst>
          <pc:docMk/>
          <pc:sldMk cId="871650659" sldId="262"/>
        </pc:sldMkLst>
        <pc:spChg chg="mod">
          <ac:chgData name="Steffy, Megan R CPO USN NAVSUPPACT SDB GR (USA)" userId="S::megan.r.steffy.mil@us.navy.mil::254b377a-8faa-4743-9306-e97721f76ad1" providerId="AD" clId="Web-{BB2B2509-B4C4-4E8D-A6DC-2F683AE17612}" dt="2023-03-26T09:40:07.266" v="8" actId="20577"/>
          <ac:spMkLst>
            <pc:docMk/>
            <pc:sldMk cId="871650659" sldId="262"/>
            <ac:spMk id="3" creationId="{00000000-0000-0000-0000-000000000000}"/>
          </ac:spMkLst>
        </pc:spChg>
      </pc:sldChg>
      <pc:sldChg chg="modSp">
        <pc:chgData name="Steffy, Megan R CPO USN NAVSUPPACT SDB GR (USA)" userId="S::megan.r.steffy.mil@us.navy.mil::254b377a-8faa-4743-9306-e97721f76ad1" providerId="AD" clId="Web-{BB2B2509-B4C4-4E8D-A6DC-2F683AE17612}" dt="2023-03-26T09:41:44.612" v="27" actId="20577"/>
        <pc:sldMkLst>
          <pc:docMk/>
          <pc:sldMk cId="1248904320" sldId="263"/>
        </pc:sldMkLst>
        <pc:spChg chg="mod">
          <ac:chgData name="Steffy, Megan R CPO USN NAVSUPPACT SDB GR (USA)" userId="S::megan.r.steffy.mil@us.navy.mil::254b377a-8faa-4743-9306-e97721f76ad1" providerId="AD" clId="Web-{BB2B2509-B4C4-4E8D-A6DC-2F683AE17612}" dt="2023-03-26T09:41:44.612" v="27" actId="20577"/>
          <ac:spMkLst>
            <pc:docMk/>
            <pc:sldMk cId="1248904320" sldId="263"/>
            <ac:spMk id="3" creationId="{00000000-0000-0000-0000-000000000000}"/>
          </ac:spMkLst>
        </pc:spChg>
      </pc:sldChg>
      <pc:sldChg chg="del">
        <pc:chgData name="Steffy, Megan R CPO USN NAVSUPPACT SDB GR (USA)" userId="S::megan.r.steffy.mil@us.navy.mil::254b377a-8faa-4743-9306-e97721f76ad1" providerId="AD" clId="Web-{BB2B2509-B4C4-4E8D-A6DC-2F683AE17612}" dt="2023-03-26T12:10:07.482" v="7319"/>
        <pc:sldMkLst>
          <pc:docMk/>
          <pc:sldMk cId="1350466863" sldId="271"/>
        </pc:sldMkLst>
      </pc:sldChg>
      <pc:sldChg chg="modSp modNotes">
        <pc:chgData name="Steffy, Megan R CPO USN NAVSUPPACT SDB GR (USA)" userId="S::megan.r.steffy.mil@us.navy.mil::254b377a-8faa-4743-9306-e97721f76ad1" providerId="AD" clId="Web-{BB2B2509-B4C4-4E8D-A6DC-2F683AE17612}" dt="2023-03-26T11:14:54.048" v="4302"/>
        <pc:sldMkLst>
          <pc:docMk/>
          <pc:sldMk cId="2486130272" sldId="272"/>
        </pc:sldMkLst>
        <pc:spChg chg="mod">
          <ac:chgData name="Steffy, Megan R CPO USN NAVSUPPACT SDB GR (USA)" userId="S::megan.r.steffy.mil@us.navy.mil::254b377a-8faa-4743-9306-e97721f76ad1" providerId="AD" clId="Web-{BB2B2509-B4C4-4E8D-A6DC-2F683AE17612}" dt="2023-03-26T10:09:59.255" v="353" actId="20577"/>
          <ac:spMkLst>
            <pc:docMk/>
            <pc:sldMk cId="2486130272" sldId="272"/>
            <ac:spMk id="3" creationId="{00000000-0000-0000-0000-000000000000}"/>
          </ac:spMkLst>
        </pc:spChg>
      </pc:sldChg>
      <pc:sldChg chg="modSp modNotes">
        <pc:chgData name="Steffy, Megan R CPO USN NAVSUPPACT SDB GR (USA)" userId="S::megan.r.steffy.mil@us.navy.mil::254b377a-8faa-4743-9306-e97721f76ad1" providerId="AD" clId="Web-{BB2B2509-B4C4-4E8D-A6DC-2F683AE17612}" dt="2023-03-26T12:14:33.017" v="7442"/>
        <pc:sldMkLst>
          <pc:docMk/>
          <pc:sldMk cId="2017219600" sldId="273"/>
        </pc:sldMkLst>
        <pc:spChg chg="mod">
          <ac:chgData name="Steffy, Megan R CPO USN NAVSUPPACT SDB GR (USA)" userId="S::megan.r.steffy.mil@us.navy.mil::254b377a-8faa-4743-9306-e97721f76ad1" providerId="AD" clId="Web-{BB2B2509-B4C4-4E8D-A6DC-2F683AE17612}" dt="2023-03-26T10:11:11.209" v="482" actId="20577"/>
          <ac:spMkLst>
            <pc:docMk/>
            <pc:sldMk cId="2017219600" sldId="273"/>
            <ac:spMk id="3" creationId="{00000000-0000-0000-0000-000000000000}"/>
          </ac:spMkLst>
        </pc:spChg>
      </pc:sldChg>
      <pc:sldChg chg="modSp del modNotes">
        <pc:chgData name="Steffy, Megan R CPO USN NAVSUPPACT SDB GR (USA)" userId="S::megan.r.steffy.mil@us.navy.mil::254b377a-8faa-4743-9306-e97721f76ad1" providerId="AD" clId="Web-{BB2B2509-B4C4-4E8D-A6DC-2F683AE17612}" dt="2023-03-26T12:21:31.242" v="7698"/>
        <pc:sldMkLst>
          <pc:docMk/>
          <pc:sldMk cId="4044253508" sldId="274"/>
        </pc:sldMkLst>
        <pc:spChg chg="mod">
          <ac:chgData name="Steffy, Megan R CPO USN NAVSUPPACT SDB GR (USA)" userId="S::megan.r.steffy.mil@us.navy.mil::254b377a-8faa-4743-9306-e97721f76ad1" providerId="AD" clId="Web-{BB2B2509-B4C4-4E8D-A6DC-2F683AE17612}" dt="2023-03-26T10:24:32.740" v="1373" actId="20577"/>
          <ac:spMkLst>
            <pc:docMk/>
            <pc:sldMk cId="4044253508" sldId="274"/>
            <ac:spMk id="3" creationId="{00000000-0000-0000-0000-000000000000}"/>
          </ac:spMkLst>
        </pc:spChg>
      </pc:sldChg>
      <pc:sldChg chg="modSp del">
        <pc:chgData name="Steffy, Megan R CPO USN NAVSUPPACT SDB GR (USA)" userId="S::megan.r.steffy.mil@us.navy.mil::254b377a-8faa-4743-9306-e97721f76ad1" providerId="AD" clId="Web-{BB2B2509-B4C4-4E8D-A6DC-2F683AE17612}" dt="2023-03-26T10:20:01.422" v="1125"/>
        <pc:sldMkLst>
          <pc:docMk/>
          <pc:sldMk cId="162235000" sldId="277"/>
        </pc:sldMkLst>
        <pc:picChg chg="mod">
          <ac:chgData name="Steffy, Megan R CPO USN NAVSUPPACT SDB GR (USA)" userId="S::megan.r.steffy.mil@us.navy.mil::254b377a-8faa-4743-9306-e97721f76ad1" providerId="AD" clId="Web-{BB2B2509-B4C4-4E8D-A6DC-2F683AE17612}" dt="2023-03-26T10:19:43.406" v="1093" actId="1076"/>
          <ac:picMkLst>
            <pc:docMk/>
            <pc:sldMk cId="162235000" sldId="277"/>
            <ac:picMk id="2" creationId="{00000000-0000-0000-0000-000000000000}"/>
          </ac:picMkLst>
        </pc:picChg>
      </pc:sldChg>
      <pc:sldChg chg="del">
        <pc:chgData name="Steffy, Megan R CPO USN NAVSUPPACT SDB GR (USA)" userId="S::megan.r.steffy.mil@us.navy.mil::254b377a-8faa-4743-9306-e97721f76ad1" providerId="AD" clId="Web-{BB2B2509-B4C4-4E8D-A6DC-2F683AE17612}" dt="2023-03-26T10:29:16.370" v="1712"/>
        <pc:sldMkLst>
          <pc:docMk/>
          <pc:sldMk cId="3044885653" sldId="289"/>
        </pc:sldMkLst>
      </pc:sldChg>
      <pc:sldChg chg="modSp modNotes">
        <pc:chgData name="Steffy, Megan R CPO USN NAVSUPPACT SDB GR (USA)" userId="S::megan.r.steffy.mil@us.navy.mil::254b377a-8faa-4743-9306-e97721f76ad1" providerId="AD" clId="Web-{BB2B2509-B4C4-4E8D-A6DC-2F683AE17612}" dt="2023-03-26T12:12:34.187" v="7364"/>
        <pc:sldMkLst>
          <pc:docMk/>
          <pc:sldMk cId="1460149892" sldId="290"/>
        </pc:sldMkLst>
        <pc:spChg chg="mod">
          <ac:chgData name="Steffy, Megan R CPO USN NAVSUPPACT SDB GR (USA)" userId="S::megan.r.steffy.mil@us.navy.mil::254b377a-8faa-4743-9306-e97721f76ad1" providerId="AD" clId="Web-{BB2B2509-B4C4-4E8D-A6DC-2F683AE17612}" dt="2023-03-26T09:46:55.368" v="55" actId="20577"/>
          <ac:spMkLst>
            <pc:docMk/>
            <pc:sldMk cId="1460149892" sldId="290"/>
            <ac:spMk id="3" creationId="{00000000-0000-0000-0000-000000000000}"/>
          </ac:spMkLst>
        </pc:spChg>
      </pc:sldChg>
      <pc:sldChg chg="add del modNotes">
        <pc:chgData name="Steffy, Megan R CPO USN NAVSUPPACT SDB GR (USA)" userId="S::megan.r.steffy.mil@us.navy.mil::254b377a-8faa-4743-9306-e97721f76ad1" providerId="AD" clId="Web-{BB2B2509-B4C4-4E8D-A6DC-2F683AE17612}" dt="2023-03-26T12:20:57.039" v="7697"/>
        <pc:sldMkLst>
          <pc:docMk/>
          <pc:sldMk cId="3042754314" sldId="291"/>
        </pc:sldMkLst>
      </pc:sldChg>
      <pc:sldChg chg="modSp add del">
        <pc:chgData name="Steffy, Megan R CPO USN NAVSUPPACT SDB GR (USA)" userId="S::megan.r.steffy.mil@us.navy.mil::254b377a-8faa-4743-9306-e97721f76ad1" providerId="AD" clId="Web-{BB2B2509-B4C4-4E8D-A6DC-2F683AE17612}" dt="2023-03-26T10:29:09.698" v="1711"/>
        <pc:sldMkLst>
          <pc:docMk/>
          <pc:sldMk cId="757099886" sldId="292"/>
        </pc:sldMkLst>
        <pc:spChg chg="mod">
          <ac:chgData name="Steffy, Megan R CPO USN NAVSUPPACT SDB GR (USA)" userId="S::megan.r.steffy.mil@us.navy.mil::254b377a-8faa-4743-9306-e97721f76ad1" providerId="AD" clId="Web-{BB2B2509-B4C4-4E8D-A6DC-2F683AE17612}" dt="2023-03-26T10:28:33.604" v="1708" actId="20577"/>
          <ac:spMkLst>
            <pc:docMk/>
            <pc:sldMk cId="757099886" sldId="292"/>
            <ac:spMk id="3" creationId="{00000000-0000-0000-0000-000000000000}"/>
          </ac:spMkLst>
        </pc:spChg>
      </pc:sldChg>
      <pc:sldChg chg="modSp modNotes">
        <pc:chgData name="Steffy, Megan R CPO USN NAVSUPPACT SDB GR (USA)" userId="S::megan.r.steffy.mil@us.navy.mil::254b377a-8faa-4743-9306-e97721f76ad1" providerId="AD" clId="Web-{BB2B2509-B4C4-4E8D-A6DC-2F683AE17612}" dt="2023-03-26T10:41:18.040" v="2719"/>
        <pc:sldMkLst>
          <pc:docMk/>
          <pc:sldMk cId="1015650853" sldId="294"/>
        </pc:sldMkLst>
        <pc:spChg chg="mod">
          <ac:chgData name="Steffy, Megan R CPO USN NAVSUPPACT SDB GR (USA)" userId="S::megan.r.steffy.mil@us.navy.mil::254b377a-8faa-4743-9306-e97721f76ad1" providerId="AD" clId="Web-{BB2B2509-B4C4-4E8D-A6DC-2F683AE17612}" dt="2023-03-26T10:35:13.893" v="2174" actId="20577"/>
          <ac:spMkLst>
            <pc:docMk/>
            <pc:sldMk cId="1015650853" sldId="294"/>
            <ac:spMk id="2" creationId="{00000000-0000-0000-0000-000000000000}"/>
          </ac:spMkLst>
        </pc:spChg>
        <pc:spChg chg="mod">
          <ac:chgData name="Steffy, Megan R CPO USN NAVSUPPACT SDB GR (USA)" userId="S::megan.r.steffy.mil@us.navy.mil::254b377a-8faa-4743-9306-e97721f76ad1" providerId="AD" clId="Web-{BB2B2509-B4C4-4E8D-A6DC-2F683AE17612}" dt="2023-03-26T10:35:28.049" v="2188" actId="20577"/>
          <ac:spMkLst>
            <pc:docMk/>
            <pc:sldMk cId="1015650853" sldId="294"/>
            <ac:spMk id="3" creationId="{00000000-0000-0000-0000-000000000000}"/>
          </ac:spMkLst>
        </pc:spChg>
      </pc:sldChg>
      <pc:sldChg chg="modSp del modNotes">
        <pc:chgData name="Steffy, Megan R CPO USN NAVSUPPACT SDB GR (USA)" userId="S::megan.r.steffy.mil@us.navy.mil::254b377a-8faa-4743-9306-e97721f76ad1" providerId="AD" clId="Web-{BB2B2509-B4C4-4E8D-A6DC-2F683AE17612}" dt="2023-03-26T12:22:04.055" v="7699"/>
        <pc:sldMkLst>
          <pc:docMk/>
          <pc:sldMk cId="338429844" sldId="295"/>
        </pc:sldMkLst>
        <pc:spChg chg="mod">
          <ac:chgData name="Steffy, Megan R CPO USN NAVSUPPACT SDB GR (USA)" userId="S::megan.r.steffy.mil@us.navy.mil::254b377a-8faa-4743-9306-e97721f76ad1" providerId="AD" clId="Web-{BB2B2509-B4C4-4E8D-A6DC-2F683AE17612}" dt="2023-03-26T10:29:20.042" v="1715" actId="20577"/>
          <ac:spMkLst>
            <pc:docMk/>
            <pc:sldMk cId="338429844" sldId="295"/>
            <ac:spMk id="2" creationId="{00000000-0000-0000-0000-000000000000}"/>
          </ac:spMkLst>
        </pc:spChg>
        <pc:spChg chg="mod">
          <ac:chgData name="Steffy, Megan R CPO USN NAVSUPPACT SDB GR (USA)" userId="S::megan.r.steffy.mil@us.navy.mil::254b377a-8faa-4743-9306-e97721f76ad1" providerId="AD" clId="Web-{BB2B2509-B4C4-4E8D-A6DC-2F683AE17612}" dt="2023-03-26T10:30:23.825" v="1802" actId="20577"/>
          <ac:spMkLst>
            <pc:docMk/>
            <pc:sldMk cId="338429844" sldId="295"/>
            <ac:spMk id="3" creationId="{00000000-0000-0000-0000-000000000000}"/>
          </ac:spMkLst>
        </pc:spChg>
      </pc:sldChg>
      <pc:sldChg chg="modSp modNotes">
        <pc:chgData name="Steffy, Megan R CPO USN NAVSUPPACT SDB GR (USA)" userId="S::megan.r.steffy.mil@us.navy.mil::254b377a-8faa-4743-9306-e97721f76ad1" providerId="AD" clId="Web-{BB2B2509-B4C4-4E8D-A6DC-2F683AE17612}" dt="2023-03-26T12:20:49.132" v="7696"/>
        <pc:sldMkLst>
          <pc:docMk/>
          <pc:sldMk cId="3573571728" sldId="312"/>
        </pc:sldMkLst>
        <pc:spChg chg="mod">
          <ac:chgData name="Steffy, Megan R CPO USN NAVSUPPACT SDB GR (USA)" userId="S::megan.r.steffy.mil@us.navy.mil::254b377a-8faa-4743-9306-e97721f76ad1" providerId="AD" clId="Web-{BB2B2509-B4C4-4E8D-A6DC-2F683AE17612}" dt="2023-03-26T10:19:53.469" v="1124" actId="20577"/>
          <ac:spMkLst>
            <pc:docMk/>
            <pc:sldMk cId="3573571728" sldId="312"/>
            <ac:spMk id="3" creationId="{00000000-0000-0000-0000-000000000000}"/>
          </ac:spMkLst>
        </pc:spChg>
      </pc:sldChg>
      <pc:sldChg chg="del">
        <pc:chgData name="Steffy, Megan R CPO USN NAVSUPPACT SDB GR (USA)" userId="S::megan.r.steffy.mil@us.navy.mil::254b377a-8faa-4743-9306-e97721f76ad1" providerId="AD" clId="Web-{BB2B2509-B4C4-4E8D-A6DC-2F683AE17612}" dt="2023-03-26T10:21:24.971" v="1190"/>
        <pc:sldMkLst>
          <pc:docMk/>
          <pc:sldMk cId="3426095836" sldId="313"/>
        </pc:sldMkLst>
      </pc:sldChg>
      <pc:sldChg chg="addSp modSp modNotes">
        <pc:chgData name="Steffy, Megan R CPO USN NAVSUPPACT SDB GR (USA)" userId="S::megan.r.steffy.mil@us.navy.mil::254b377a-8faa-4743-9306-e97721f76ad1" providerId="AD" clId="Web-{BB2B2509-B4C4-4E8D-A6DC-2F683AE17612}" dt="2023-03-26T11:57:34.298" v="5800"/>
        <pc:sldMkLst>
          <pc:docMk/>
          <pc:sldMk cId="1555918951" sldId="314"/>
        </pc:sldMkLst>
        <pc:spChg chg="mod">
          <ac:chgData name="Steffy, Megan R CPO USN NAVSUPPACT SDB GR (USA)" userId="S::megan.r.steffy.mil@us.navy.mil::254b377a-8faa-4743-9306-e97721f76ad1" providerId="AD" clId="Web-{BB2B2509-B4C4-4E8D-A6DC-2F683AE17612}" dt="2023-03-26T10:46:39.937" v="3104" actId="20577"/>
          <ac:spMkLst>
            <pc:docMk/>
            <pc:sldMk cId="1555918951" sldId="314"/>
            <ac:spMk id="3" creationId="{00000000-0000-0000-0000-000000000000}"/>
          </ac:spMkLst>
        </pc:spChg>
        <pc:picChg chg="add mod">
          <ac:chgData name="Steffy, Megan R CPO USN NAVSUPPACT SDB GR (USA)" userId="S::megan.r.steffy.mil@us.navy.mil::254b377a-8faa-4743-9306-e97721f76ad1" providerId="AD" clId="Web-{BB2B2509-B4C4-4E8D-A6DC-2F683AE17612}" dt="2023-03-26T10:47:07.671" v="3112" actId="14100"/>
          <ac:picMkLst>
            <pc:docMk/>
            <pc:sldMk cId="1555918951" sldId="314"/>
            <ac:picMk id="4" creationId="{8B21C5E8-ABE0-99BE-83BD-1F603476A943}"/>
          </ac:picMkLst>
        </pc:picChg>
      </pc:sldChg>
      <pc:sldChg chg="modSp modNotes">
        <pc:chgData name="Steffy, Megan R CPO USN NAVSUPPACT SDB GR (USA)" userId="S::megan.r.steffy.mil@us.navy.mil::254b377a-8faa-4743-9306-e97721f76ad1" providerId="AD" clId="Web-{BB2B2509-B4C4-4E8D-A6DC-2F683AE17612}" dt="2023-03-26T10:59:29.803" v="3530"/>
        <pc:sldMkLst>
          <pc:docMk/>
          <pc:sldMk cId="2382313702" sldId="315"/>
        </pc:sldMkLst>
        <pc:spChg chg="mod">
          <ac:chgData name="Steffy, Megan R CPO USN NAVSUPPACT SDB GR (USA)" userId="S::megan.r.steffy.mil@us.navy.mil::254b377a-8faa-4743-9306-e97721f76ad1" providerId="AD" clId="Web-{BB2B2509-B4C4-4E8D-A6DC-2F683AE17612}" dt="2023-03-26T10:45:59.295" v="3102" actId="20577"/>
          <ac:spMkLst>
            <pc:docMk/>
            <pc:sldMk cId="2382313702" sldId="315"/>
            <ac:spMk id="3" creationId="{00000000-0000-0000-0000-000000000000}"/>
          </ac:spMkLst>
        </pc:spChg>
      </pc:sldChg>
      <pc:sldChg chg="modNotes">
        <pc:chgData name="Steffy, Megan R CPO USN NAVSUPPACT SDB GR (USA)" userId="S::megan.r.steffy.mil@us.navy.mil::254b377a-8faa-4743-9306-e97721f76ad1" providerId="AD" clId="Web-{BB2B2509-B4C4-4E8D-A6DC-2F683AE17612}" dt="2023-03-26T10:21:21.861" v="1189"/>
        <pc:sldMkLst>
          <pc:docMk/>
          <pc:sldMk cId="4021727583" sldId="318"/>
        </pc:sldMkLst>
      </pc:sldChg>
      <pc:sldChg chg="modNotes">
        <pc:chgData name="Steffy, Megan R CPO USN NAVSUPPACT SDB GR (USA)" userId="S::megan.r.steffy.mil@us.navy.mil::254b377a-8faa-4743-9306-e97721f76ad1" providerId="AD" clId="Web-{BB2B2509-B4C4-4E8D-A6DC-2F683AE17612}" dt="2023-03-26T10:22:13.565" v="1219"/>
        <pc:sldMkLst>
          <pc:docMk/>
          <pc:sldMk cId="309633100" sldId="319"/>
        </pc:sldMkLst>
      </pc:sldChg>
      <pc:sldChg chg="new del">
        <pc:chgData name="Steffy, Megan R CPO USN NAVSUPPACT SDB GR (USA)" userId="S::megan.r.steffy.mil@us.navy.mil::254b377a-8faa-4743-9306-e97721f76ad1" providerId="AD" clId="Web-{BB2B2509-B4C4-4E8D-A6DC-2F683AE17612}" dt="2023-03-26T10:48:29.613" v="3134"/>
        <pc:sldMkLst>
          <pc:docMk/>
          <pc:sldMk cId="2863064202" sldId="320"/>
        </pc:sldMkLst>
      </pc:sldChg>
      <pc:sldChg chg="addSp delSp modSp new modNotes">
        <pc:chgData name="Steffy, Megan R CPO USN NAVSUPPACT SDB GR (USA)" userId="S::megan.r.steffy.mil@us.navy.mil::254b377a-8faa-4743-9306-e97721f76ad1" providerId="AD" clId="Web-{BB2B2509-B4C4-4E8D-A6DC-2F683AE17612}" dt="2023-03-26T11:59:38.472" v="6059"/>
        <pc:sldMkLst>
          <pc:docMk/>
          <pc:sldMk cId="732047165" sldId="321"/>
        </pc:sldMkLst>
        <pc:spChg chg="mod">
          <ac:chgData name="Steffy, Megan R CPO USN NAVSUPPACT SDB GR (USA)" userId="S::megan.r.steffy.mil@us.navy.mil::254b377a-8faa-4743-9306-e97721f76ad1" providerId="AD" clId="Web-{BB2B2509-B4C4-4E8D-A6DC-2F683AE17612}" dt="2023-03-26T10:51:01.975" v="3184" actId="20577"/>
          <ac:spMkLst>
            <pc:docMk/>
            <pc:sldMk cId="732047165" sldId="321"/>
            <ac:spMk id="2" creationId="{E038DF58-7232-0C72-8B35-6B275919DCB4}"/>
          </ac:spMkLst>
        </pc:spChg>
        <pc:spChg chg="del">
          <ac:chgData name="Steffy, Megan R CPO USN NAVSUPPACT SDB GR (USA)" userId="S::megan.r.steffy.mil@us.navy.mil::254b377a-8faa-4743-9306-e97721f76ad1" providerId="AD" clId="Web-{BB2B2509-B4C4-4E8D-A6DC-2F683AE17612}" dt="2023-03-26T10:47:47.143" v="3115"/>
          <ac:spMkLst>
            <pc:docMk/>
            <pc:sldMk cId="732047165" sldId="321"/>
            <ac:spMk id="3" creationId="{A88F0C0C-E754-E009-FECD-4D0655B31403}"/>
          </ac:spMkLst>
        </pc:spChg>
        <pc:picChg chg="add mod ord">
          <ac:chgData name="Steffy, Megan R CPO USN NAVSUPPACT SDB GR (USA)" userId="S::megan.r.steffy.mil@us.navy.mil::254b377a-8faa-4743-9306-e97721f76ad1" providerId="AD" clId="Web-{BB2B2509-B4C4-4E8D-A6DC-2F683AE17612}" dt="2023-03-26T10:48:05.597" v="3122" actId="14100"/>
          <ac:picMkLst>
            <pc:docMk/>
            <pc:sldMk cId="732047165" sldId="321"/>
            <ac:picMk id="4" creationId="{DA3184B3-9164-DB51-0B66-87A6911F295F}"/>
          </ac:picMkLst>
        </pc:picChg>
      </pc:sldChg>
      <pc:sldChg chg="addSp delSp modSp new ord modNotes">
        <pc:chgData name="Steffy, Megan R CPO USN NAVSUPPACT SDB GR (USA)" userId="S::megan.r.steffy.mil@us.navy.mil::254b377a-8faa-4743-9306-e97721f76ad1" providerId="AD" clId="Web-{BB2B2509-B4C4-4E8D-A6DC-2F683AE17612}" dt="2023-03-26T12:05:41.181" v="6678"/>
        <pc:sldMkLst>
          <pc:docMk/>
          <pc:sldMk cId="3089580643" sldId="322"/>
        </pc:sldMkLst>
        <pc:spChg chg="mod">
          <ac:chgData name="Steffy, Megan R CPO USN NAVSUPPACT SDB GR (USA)" userId="S::megan.r.steffy.mil@us.navy.mil::254b377a-8faa-4743-9306-e97721f76ad1" providerId="AD" clId="Web-{BB2B2509-B4C4-4E8D-A6DC-2F683AE17612}" dt="2023-03-26T10:49:11.129" v="3159" actId="14100"/>
          <ac:spMkLst>
            <pc:docMk/>
            <pc:sldMk cId="3089580643" sldId="322"/>
            <ac:spMk id="2" creationId="{98AD39A0-D263-35BE-E0BB-E6E58C4A1D5C}"/>
          </ac:spMkLst>
        </pc:spChg>
        <pc:spChg chg="del">
          <ac:chgData name="Steffy, Megan R CPO USN NAVSUPPACT SDB GR (USA)" userId="S::megan.r.steffy.mil@us.navy.mil::254b377a-8faa-4743-9306-e97721f76ad1" providerId="AD" clId="Web-{BB2B2509-B4C4-4E8D-A6DC-2F683AE17612}" dt="2023-03-26T10:48:45.566" v="3136"/>
          <ac:spMkLst>
            <pc:docMk/>
            <pc:sldMk cId="3089580643" sldId="322"/>
            <ac:spMk id="3" creationId="{FA2DD019-11FF-9961-40BD-25CCB591108F}"/>
          </ac:spMkLst>
        </pc:spChg>
        <pc:picChg chg="add mod ord">
          <ac:chgData name="Steffy, Megan R CPO USN NAVSUPPACT SDB GR (USA)" userId="S::megan.r.steffy.mil@us.navy.mil::254b377a-8faa-4743-9306-e97721f76ad1" providerId="AD" clId="Web-{BB2B2509-B4C4-4E8D-A6DC-2F683AE17612}" dt="2023-03-26T10:48:49.613" v="3138" actId="14100"/>
          <ac:picMkLst>
            <pc:docMk/>
            <pc:sldMk cId="3089580643" sldId="322"/>
            <ac:picMk id="4" creationId="{752B0AD9-C4DA-CD18-4DCD-3DD12B0FFD61}"/>
          </ac:picMkLst>
        </pc:picChg>
      </pc:sldChg>
      <pc:sldChg chg="addSp delSp modSp new modNotes">
        <pc:chgData name="Steffy, Megan R CPO USN NAVSUPPACT SDB GR (USA)" userId="S::megan.r.steffy.mil@us.navy.mil::254b377a-8faa-4743-9306-e97721f76ad1" providerId="AD" clId="Web-{BB2B2509-B4C4-4E8D-A6DC-2F683AE17612}" dt="2023-03-26T12:01:40.427" v="6308"/>
        <pc:sldMkLst>
          <pc:docMk/>
          <pc:sldMk cId="374908721" sldId="323"/>
        </pc:sldMkLst>
        <pc:spChg chg="mod">
          <ac:chgData name="Steffy, Megan R CPO USN NAVSUPPACT SDB GR (USA)" userId="S::megan.r.steffy.mil@us.navy.mil::254b377a-8faa-4743-9306-e97721f76ad1" providerId="AD" clId="Web-{BB2B2509-B4C4-4E8D-A6DC-2F683AE17612}" dt="2023-03-26T10:51:13.944" v="3200" actId="20577"/>
          <ac:spMkLst>
            <pc:docMk/>
            <pc:sldMk cId="374908721" sldId="323"/>
            <ac:spMk id="2" creationId="{353C1224-D284-7B65-D4B2-9E2F8A7F3AE2}"/>
          </ac:spMkLst>
        </pc:spChg>
        <pc:spChg chg="del">
          <ac:chgData name="Steffy, Megan R CPO USN NAVSUPPACT SDB GR (USA)" userId="S::megan.r.steffy.mil@us.navy.mil::254b377a-8faa-4743-9306-e97721f76ad1" providerId="AD" clId="Web-{BB2B2509-B4C4-4E8D-A6DC-2F683AE17612}" dt="2023-03-26T10:49:33.427" v="3161"/>
          <ac:spMkLst>
            <pc:docMk/>
            <pc:sldMk cId="374908721" sldId="323"/>
            <ac:spMk id="3" creationId="{17D94B54-6C4C-6173-1874-9F1978E19E7B}"/>
          </ac:spMkLst>
        </pc:spChg>
        <pc:picChg chg="add mod ord">
          <ac:chgData name="Steffy, Megan R CPO USN NAVSUPPACT SDB GR (USA)" userId="S::megan.r.steffy.mil@us.navy.mil::254b377a-8faa-4743-9306-e97721f76ad1" providerId="AD" clId="Web-{BB2B2509-B4C4-4E8D-A6DC-2F683AE17612}" dt="2023-03-26T10:49:40.739" v="3164" actId="14100"/>
          <ac:picMkLst>
            <pc:docMk/>
            <pc:sldMk cId="374908721" sldId="323"/>
            <ac:picMk id="4" creationId="{8BA1C0EE-1FCB-594F-BB78-7BECCA82434D}"/>
          </ac:picMkLst>
        </pc:picChg>
      </pc:sldChg>
      <pc:sldChg chg="addSp delSp modSp new modNotes">
        <pc:chgData name="Steffy, Megan R CPO USN NAVSUPPACT SDB GR (USA)" userId="S::megan.r.steffy.mil@us.navy.mil::254b377a-8faa-4743-9306-e97721f76ad1" providerId="AD" clId="Web-{BB2B2509-B4C4-4E8D-A6DC-2F683AE17612}" dt="2023-03-26T12:02:35.412" v="6400"/>
        <pc:sldMkLst>
          <pc:docMk/>
          <pc:sldMk cId="1089206881" sldId="324"/>
        </pc:sldMkLst>
        <pc:spChg chg="mod">
          <ac:chgData name="Steffy, Megan R CPO USN NAVSUPPACT SDB GR (USA)" userId="S::megan.r.steffy.mil@us.navy.mil::254b377a-8faa-4743-9306-e97721f76ad1" providerId="AD" clId="Web-{BB2B2509-B4C4-4E8D-A6DC-2F683AE17612}" dt="2023-03-26T10:51:26.444" v="3221" actId="14100"/>
          <ac:spMkLst>
            <pc:docMk/>
            <pc:sldMk cId="1089206881" sldId="324"/>
            <ac:spMk id="2" creationId="{186C8376-BA5D-103C-C8EC-BB5F63D79B7D}"/>
          </ac:spMkLst>
        </pc:spChg>
        <pc:spChg chg="del">
          <ac:chgData name="Steffy, Megan R CPO USN NAVSUPPACT SDB GR (USA)" userId="S::megan.r.steffy.mil@us.navy.mil::254b377a-8faa-4743-9306-e97721f76ad1" providerId="AD" clId="Web-{BB2B2509-B4C4-4E8D-A6DC-2F683AE17612}" dt="2023-03-26T10:51:35.319" v="3222"/>
          <ac:spMkLst>
            <pc:docMk/>
            <pc:sldMk cId="1089206881" sldId="324"/>
            <ac:spMk id="3" creationId="{A0419920-1C28-8B1E-33DA-01FF287EAF27}"/>
          </ac:spMkLst>
        </pc:spChg>
        <pc:picChg chg="add mod ord">
          <ac:chgData name="Steffy, Megan R CPO USN NAVSUPPACT SDB GR (USA)" userId="S::megan.r.steffy.mil@us.navy.mil::254b377a-8faa-4743-9306-e97721f76ad1" providerId="AD" clId="Web-{BB2B2509-B4C4-4E8D-A6DC-2F683AE17612}" dt="2023-03-26T10:51:41.695" v="3225" actId="14100"/>
          <ac:picMkLst>
            <pc:docMk/>
            <pc:sldMk cId="1089206881" sldId="324"/>
            <ac:picMk id="4" creationId="{3248368D-89EC-0B77-7017-AB8DE6DC0141}"/>
          </ac:picMkLst>
        </pc:picChg>
      </pc:sldChg>
      <pc:sldChg chg="addSp delSp modSp new modNotes">
        <pc:chgData name="Steffy, Megan R CPO USN NAVSUPPACT SDB GR (USA)" userId="S::megan.r.steffy.mil@us.navy.mil::254b377a-8faa-4743-9306-e97721f76ad1" providerId="AD" clId="Web-{BB2B2509-B4C4-4E8D-A6DC-2F683AE17612}" dt="2023-03-26T12:03:55.429" v="6531"/>
        <pc:sldMkLst>
          <pc:docMk/>
          <pc:sldMk cId="2395180154" sldId="325"/>
        </pc:sldMkLst>
        <pc:spChg chg="mod">
          <ac:chgData name="Steffy, Megan R CPO USN NAVSUPPACT SDB GR (USA)" userId="S::megan.r.steffy.mil@us.navy.mil::254b377a-8faa-4743-9306-e97721f76ad1" providerId="AD" clId="Web-{BB2B2509-B4C4-4E8D-A6DC-2F683AE17612}" dt="2023-03-26T10:52:22.461" v="3243" actId="20577"/>
          <ac:spMkLst>
            <pc:docMk/>
            <pc:sldMk cId="2395180154" sldId="325"/>
            <ac:spMk id="2" creationId="{6BFCAC8E-B0A5-F199-92A7-A95E3395E50A}"/>
          </ac:spMkLst>
        </pc:spChg>
        <pc:spChg chg="del">
          <ac:chgData name="Steffy, Megan R CPO USN NAVSUPPACT SDB GR (USA)" userId="S::megan.r.steffy.mil@us.navy.mil::254b377a-8faa-4743-9306-e97721f76ad1" providerId="AD" clId="Web-{BB2B2509-B4C4-4E8D-A6DC-2F683AE17612}" dt="2023-03-26T10:52:26.648" v="3244"/>
          <ac:spMkLst>
            <pc:docMk/>
            <pc:sldMk cId="2395180154" sldId="325"/>
            <ac:spMk id="3" creationId="{95167E62-3C9A-C47C-4815-B13101280DE8}"/>
          </ac:spMkLst>
        </pc:spChg>
        <pc:picChg chg="add mod ord">
          <ac:chgData name="Steffy, Megan R CPO USN NAVSUPPACT SDB GR (USA)" userId="S::megan.r.steffy.mil@us.navy.mil::254b377a-8faa-4743-9306-e97721f76ad1" providerId="AD" clId="Web-{BB2B2509-B4C4-4E8D-A6DC-2F683AE17612}" dt="2023-03-26T10:52:33.133" v="3247" actId="14100"/>
          <ac:picMkLst>
            <pc:docMk/>
            <pc:sldMk cId="2395180154" sldId="325"/>
            <ac:picMk id="4" creationId="{42C86AF6-3F6B-B85B-D72F-F0B7D7527CB2}"/>
          </ac:picMkLst>
        </pc:picChg>
      </pc:sldChg>
      <pc:sldChg chg="addSp delSp modSp new modNotes">
        <pc:chgData name="Steffy, Megan R CPO USN NAVSUPPACT SDB GR (USA)" userId="S::megan.r.steffy.mil@us.navy.mil::254b377a-8faa-4743-9306-e97721f76ad1" providerId="AD" clId="Web-{BB2B2509-B4C4-4E8D-A6DC-2F683AE17612}" dt="2023-03-26T12:07:12.338" v="6917"/>
        <pc:sldMkLst>
          <pc:docMk/>
          <pc:sldMk cId="3927381543" sldId="326"/>
        </pc:sldMkLst>
        <pc:spChg chg="mod">
          <ac:chgData name="Steffy, Megan R CPO USN NAVSUPPACT SDB GR (USA)" userId="S::megan.r.steffy.mil@us.navy.mil::254b377a-8faa-4743-9306-e97721f76ad1" providerId="AD" clId="Web-{BB2B2509-B4C4-4E8D-A6DC-2F683AE17612}" dt="2023-03-26T10:54:05.166" v="3283" actId="20577"/>
          <ac:spMkLst>
            <pc:docMk/>
            <pc:sldMk cId="3927381543" sldId="326"/>
            <ac:spMk id="2" creationId="{0565326B-7392-7FE1-2F94-7F216BFABCD8}"/>
          </ac:spMkLst>
        </pc:spChg>
        <pc:spChg chg="del">
          <ac:chgData name="Steffy, Megan R CPO USN NAVSUPPACT SDB GR (USA)" userId="S::megan.r.steffy.mil@us.navy.mil::254b377a-8faa-4743-9306-e97721f76ad1" providerId="AD" clId="Web-{BB2B2509-B4C4-4E8D-A6DC-2F683AE17612}" dt="2023-03-26T10:53:48.025" v="3253"/>
          <ac:spMkLst>
            <pc:docMk/>
            <pc:sldMk cId="3927381543" sldId="326"/>
            <ac:spMk id="3" creationId="{C853DCC9-53E2-78D9-B8E4-1D547AD1D838}"/>
          </ac:spMkLst>
        </pc:spChg>
        <pc:picChg chg="add mod ord">
          <ac:chgData name="Steffy, Megan R CPO USN NAVSUPPACT SDB GR (USA)" userId="S::megan.r.steffy.mil@us.navy.mil::254b377a-8faa-4743-9306-e97721f76ad1" providerId="AD" clId="Web-{BB2B2509-B4C4-4E8D-A6DC-2F683AE17612}" dt="2023-03-26T10:53:52.791" v="3255" actId="14100"/>
          <ac:picMkLst>
            <pc:docMk/>
            <pc:sldMk cId="3927381543" sldId="326"/>
            <ac:picMk id="4" creationId="{75AC5E48-1D48-F882-A1EF-C4952DAE2AFF}"/>
          </ac:picMkLst>
        </pc:picChg>
      </pc:sldChg>
      <pc:sldChg chg="addSp delSp modSp new modNotes">
        <pc:chgData name="Steffy, Megan R CPO USN NAVSUPPACT SDB GR (USA)" userId="S::megan.r.steffy.mil@us.navy.mil::254b377a-8faa-4743-9306-e97721f76ad1" providerId="AD" clId="Web-{BB2B2509-B4C4-4E8D-A6DC-2F683AE17612}" dt="2023-03-26T12:09:10.528" v="7189"/>
        <pc:sldMkLst>
          <pc:docMk/>
          <pc:sldMk cId="3824273619" sldId="327"/>
        </pc:sldMkLst>
        <pc:spChg chg="mod">
          <ac:chgData name="Steffy, Megan R CPO USN NAVSUPPACT SDB GR (USA)" userId="S::megan.r.steffy.mil@us.navy.mil::254b377a-8faa-4743-9306-e97721f76ad1" providerId="AD" clId="Web-{BB2B2509-B4C4-4E8D-A6DC-2F683AE17612}" dt="2023-03-26T10:54:41.823" v="3309" actId="20577"/>
          <ac:spMkLst>
            <pc:docMk/>
            <pc:sldMk cId="3824273619" sldId="327"/>
            <ac:spMk id="2" creationId="{9EBA3FFE-33E1-211B-E554-6D34585A5A91}"/>
          </ac:spMkLst>
        </pc:spChg>
        <pc:spChg chg="del">
          <ac:chgData name="Steffy, Megan R CPO USN NAVSUPPACT SDB GR (USA)" userId="S::megan.r.steffy.mil@us.navy.mil::254b377a-8faa-4743-9306-e97721f76ad1" providerId="AD" clId="Web-{BB2B2509-B4C4-4E8D-A6DC-2F683AE17612}" dt="2023-03-26T10:54:30.416" v="3284"/>
          <ac:spMkLst>
            <pc:docMk/>
            <pc:sldMk cId="3824273619" sldId="327"/>
            <ac:spMk id="3" creationId="{93932333-E828-853D-9B82-E190E080C40E}"/>
          </ac:spMkLst>
        </pc:spChg>
        <pc:picChg chg="add mod ord">
          <ac:chgData name="Steffy, Megan R CPO USN NAVSUPPACT SDB GR (USA)" userId="S::megan.r.steffy.mil@us.navy.mil::254b377a-8faa-4743-9306-e97721f76ad1" providerId="AD" clId="Web-{BB2B2509-B4C4-4E8D-A6DC-2F683AE17612}" dt="2023-03-26T10:54:34.041" v="3286" actId="14100"/>
          <ac:picMkLst>
            <pc:docMk/>
            <pc:sldMk cId="3824273619" sldId="327"/>
            <ac:picMk id="4" creationId="{3F521813-8CB7-D490-B98C-EBF7A769F7C7}"/>
          </ac:picMkLst>
        </pc:picChg>
      </pc:sldChg>
      <pc:sldChg chg="addSp delSp modSp new modNotes">
        <pc:chgData name="Steffy, Megan R CPO USN NAVSUPPACT SDB GR (USA)" userId="S::megan.r.steffy.mil@us.navy.mil::254b377a-8faa-4743-9306-e97721f76ad1" providerId="AD" clId="Web-{BB2B2509-B4C4-4E8D-A6DC-2F683AE17612}" dt="2023-03-26T12:23:40.447" v="7891"/>
        <pc:sldMkLst>
          <pc:docMk/>
          <pc:sldMk cId="640966190" sldId="328"/>
        </pc:sldMkLst>
        <pc:spChg chg="mod">
          <ac:chgData name="Steffy, Megan R CPO USN NAVSUPPACT SDB GR (USA)" userId="S::megan.r.steffy.mil@us.navy.mil::254b377a-8faa-4743-9306-e97721f76ad1" providerId="AD" clId="Web-{BB2B2509-B4C4-4E8D-A6DC-2F683AE17612}" dt="2023-03-26T10:55:09.839" v="3333" actId="20577"/>
          <ac:spMkLst>
            <pc:docMk/>
            <pc:sldMk cId="640966190" sldId="328"/>
            <ac:spMk id="2" creationId="{F73043C5-D267-D3FC-4AE5-70B9D9BFDE54}"/>
          </ac:spMkLst>
        </pc:spChg>
        <pc:spChg chg="del">
          <ac:chgData name="Steffy, Megan R CPO USN NAVSUPPACT SDB GR (USA)" userId="S::megan.r.steffy.mil@us.navy.mil::254b377a-8faa-4743-9306-e97721f76ad1" providerId="AD" clId="Web-{BB2B2509-B4C4-4E8D-A6DC-2F683AE17612}" dt="2023-03-26T10:54:54.167" v="3310"/>
          <ac:spMkLst>
            <pc:docMk/>
            <pc:sldMk cId="640966190" sldId="328"/>
            <ac:spMk id="3" creationId="{A349EAF9-44B6-F7D7-1150-70A344C38FB7}"/>
          </ac:spMkLst>
        </pc:spChg>
        <pc:picChg chg="add mod ord">
          <ac:chgData name="Steffy, Megan R CPO USN NAVSUPPACT SDB GR (USA)" userId="S::megan.r.steffy.mil@us.navy.mil::254b377a-8faa-4743-9306-e97721f76ad1" providerId="AD" clId="Web-{BB2B2509-B4C4-4E8D-A6DC-2F683AE17612}" dt="2023-03-26T10:54:57.917" v="3312" actId="14100"/>
          <ac:picMkLst>
            <pc:docMk/>
            <pc:sldMk cId="640966190" sldId="328"/>
            <ac:picMk id="4" creationId="{08B07B55-C547-B500-BC8F-713FADEA6C5B}"/>
          </ac:picMkLst>
        </pc:picChg>
      </pc:sldChg>
      <pc:sldChg chg="addSp delSp modSp new modNotes">
        <pc:chgData name="Steffy, Megan R CPO USN NAVSUPPACT SDB GR (USA)" userId="S::megan.r.steffy.mil@us.navy.mil::254b377a-8faa-4743-9306-e97721f76ad1" providerId="AD" clId="Web-{BB2B2509-B4C4-4E8D-A6DC-2F683AE17612}" dt="2023-03-26T12:25:17.449" v="8093"/>
        <pc:sldMkLst>
          <pc:docMk/>
          <pc:sldMk cId="700592619" sldId="329"/>
        </pc:sldMkLst>
        <pc:spChg chg="mod">
          <ac:chgData name="Steffy, Megan R CPO USN NAVSUPPACT SDB GR (USA)" userId="S::megan.r.steffy.mil@us.navy.mil::254b377a-8faa-4743-9306-e97721f76ad1" providerId="AD" clId="Web-{BB2B2509-B4C4-4E8D-A6DC-2F683AE17612}" dt="2023-03-26T10:55:37.433" v="3356" actId="20577"/>
          <ac:spMkLst>
            <pc:docMk/>
            <pc:sldMk cId="700592619" sldId="329"/>
            <ac:spMk id="2" creationId="{A3146F53-4108-FA4E-41C4-EB31579CC88D}"/>
          </ac:spMkLst>
        </pc:spChg>
        <pc:spChg chg="del">
          <ac:chgData name="Steffy, Megan R CPO USN NAVSUPPACT SDB GR (USA)" userId="S::megan.r.steffy.mil@us.navy.mil::254b377a-8faa-4743-9306-e97721f76ad1" providerId="AD" clId="Web-{BB2B2509-B4C4-4E8D-A6DC-2F683AE17612}" dt="2023-03-26T10:55:19.995" v="3334"/>
          <ac:spMkLst>
            <pc:docMk/>
            <pc:sldMk cId="700592619" sldId="329"/>
            <ac:spMk id="3" creationId="{27B1B8D5-8DC7-4156-369B-E14E9A0A297A}"/>
          </ac:spMkLst>
        </pc:spChg>
        <pc:picChg chg="add mod ord">
          <ac:chgData name="Steffy, Megan R CPO USN NAVSUPPACT SDB GR (USA)" userId="S::megan.r.steffy.mil@us.navy.mil::254b377a-8faa-4743-9306-e97721f76ad1" providerId="AD" clId="Web-{BB2B2509-B4C4-4E8D-A6DC-2F683AE17612}" dt="2023-03-26T10:55:24.433" v="3336" actId="14100"/>
          <ac:picMkLst>
            <pc:docMk/>
            <pc:sldMk cId="700592619" sldId="329"/>
            <ac:picMk id="4" creationId="{22DCFDBE-76CC-524E-0322-20026FECC2CE}"/>
          </ac:picMkLst>
        </pc:picChg>
      </pc:sldChg>
      <pc:sldChg chg="addSp delSp modSp new modNotes">
        <pc:chgData name="Steffy, Megan R CPO USN NAVSUPPACT SDB GR (USA)" userId="S::megan.r.steffy.mil@us.navy.mil::254b377a-8faa-4743-9306-e97721f76ad1" providerId="AD" clId="Web-{BB2B2509-B4C4-4E8D-A6DC-2F683AE17612}" dt="2023-03-26T12:09:53.544" v="7318"/>
        <pc:sldMkLst>
          <pc:docMk/>
          <pc:sldMk cId="2267800061" sldId="330"/>
        </pc:sldMkLst>
        <pc:spChg chg="mod">
          <ac:chgData name="Steffy, Megan R CPO USN NAVSUPPACT SDB GR (USA)" userId="S::megan.r.steffy.mil@us.navy.mil::254b377a-8faa-4743-9306-e97721f76ad1" providerId="AD" clId="Web-{BB2B2509-B4C4-4E8D-A6DC-2F683AE17612}" dt="2023-03-26T10:56:08.809" v="3379" actId="20577"/>
          <ac:spMkLst>
            <pc:docMk/>
            <pc:sldMk cId="2267800061" sldId="330"/>
            <ac:spMk id="2" creationId="{5B90F355-7DEC-0F4D-9DD0-A7CEC68335B5}"/>
          </ac:spMkLst>
        </pc:spChg>
        <pc:spChg chg="del">
          <ac:chgData name="Steffy, Megan R CPO USN NAVSUPPACT SDB GR (USA)" userId="S::megan.r.steffy.mil@us.navy.mil::254b377a-8faa-4743-9306-e97721f76ad1" providerId="AD" clId="Web-{BB2B2509-B4C4-4E8D-A6DC-2F683AE17612}" dt="2023-03-26T10:55:50.949" v="3357"/>
          <ac:spMkLst>
            <pc:docMk/>
            <pc:sldMk cId="2267800061" sldId="330"/>
            <ac:spMk id="3" creationId="{64F243B6-DA41-8552-BF99-DB3B270CD80A}"/>
          </ac:spMkLst>
        </pc:spChg>
        <pc:picChg chg="add mod ord">
          <ac:chgData name="Steffy, Megan R CPO USN NAVSUPPACT SDB GR (USA)" userId="S::megan.r.steffy.mil@us.navy.mil::254b377a-8faa-4743-9306-e97721f76ad1" providerId="AD" clId="Web-{BB2B2509-B4C4-4E8D-A6DC-2F683AE17612}" dt="2023-03-26T10:55:54.418" v="3359" actId="14100"/>
          <ac:picMkLst>
            <pc:docMk/>
            <pc:sldMk cId="2267800061" sldId="330"/>
            <ac:picMk id="4" creationId="{D452F0A3-A582-C70C-AD26-2270D4869BA5}"/>
          </ac:picMkLst>
        </pc:picChg>
      </pc:sldChg>
      <pc:sldChg chg="modSp new modNotes">
        <pc:chgData name="Steffy, Megan R CPO USN NAVSUPPACT SDB GR (USA)" userId="S::megan.r.steffy.mil@us.navy.mil::254b377a-8faa-4743-9306-e97721f76ad1" providerId="AD" clId="Web-{BB2B2509-B4C4-4E8D-A6DC-2F683AE17612}" dt="2023-03-26T11:06:05.658" v="3952"/>
        <pc:sldMkLst>
          <pc:docMk/>
          <pc:sldMk cId="3577312216" sldId="331"/>
        </pc:sldMkLst>
        <pc:spChg chg="mod">
          <ac:chgData name="Steffy, Megan R CPO USN NAVSUPPACT SDB GR (USA)" userId="S::megan.r.steffy.mil@us.navy.mil::254b377a-8faa-4743-9306-e97721f76ad1" providerId="AD" clId="Web-{BB2B2509-B4C4-4E8D-A6DC-2F683AE17612}" dt="2023-03-26T10:59:46.303" v="3541" actId="20577"/>
          <ac:spMkLst>
            <pc:docMk/>
            <pc:sldMk cId="3577312216" sldId="331"/>
            <ac:spMk id="2" creationId="{481503CA-E826-0526-3327-9AF4D98471B1}"/>
          </ac:spMkLst>
        </pc:spChg>
        <pc:spChg chg="mod">
          <ac:chgData name="Steffy, Megan R CPO USN NAVSUPPACT SDB GR (USA)" userId="S::megan.r.steffy.mil@us.navy.mil::254b377a-8faa-4743-9306-e97721f76ad1" providerId="AD" clId="Web-{BB2B2509-B4C4-4E8D-A6DC-2F683AE17612}" dt="2023-03-26T11:01:31.789" v="3679" actId="20577"/>
          <ac:spMkLst>
            <pc:docMk/>
            <pc:sldMk cId="3577312216" sldId="331"/>
            <ac:spMk id="3" creationId="{95392678-4675-EC3B-237C-570DFEAD6F67}"/>
          </ac:spMkLst>
        </pc:spChg>
      </pc:sldChg>
      <pc:sldChg chg="addSp delSp modSp new modNotes">
        <pc:chgData name="Steffy, Megan R CPO USN NAVSUPPACT SDB GR (USA)" userId="S::megan.r.steffy.mil@us.navy.mil::254b377a-8faa-4743-9306-e97721f76ad1" providerId="AD" clId="Web-{BB2B2509-B4C4-4E8D-A6DC-2F683AE17612}" dt="2023-03-26T12:15:29.284" v="7470"/>
        <pc:sldMkLst>
          <pc:docMk/>
          <pc:sldMk cId="1691572976" sldId="332"/>
        </pc:sldMkLst>
        <pc:spChg chg="mod">
          <ac:chgData name="Steffy, Megan R CPO USN NAVSUPPACT SDB GR (USA)" userId="S::megan.r.steffy.mil@us.navy.mil::254b377a-8faa-4743-9306-e97721f76ad1" providerId="AD" clId="Web-{BB2B2509-B4C4-4E8D-A6DC-2F683AE17612}" dt="2023-03-26T11:17:21.433" v="4317" actId="20577"/>
          <ac:spMkLst>
            <pc:docMk/>
            <pc:sldMk cId="1691572976" sldId="332"/>
            <ac:spMk id="2" creationId="{16C2446A-A4D8-D904-44F0-132B63640F41}"/>
          </ac:spMkLst>
        </pc:spChg>
        <pc:spChg chg="del">
          <ac:chgData name="Steffy, Megan R CPO USN NAVSUPPACT SDB GR (USA)" userId="S::megan.r.steffy.mil@us.navy.mil::254b377a-8faa-4743-9306-e97721f76ad1" providerId="AD" clId="Web-{BB2B2509-B4C4-4E8D-A6DC-2F683AE17612}" dt="2023-03-26T11:17:03.198" v="4303"/>
          <ac:spMkLst>
            <pc:docMk/>
            <pc:sldMk cId="1691572976" sldId="332"/>
            <ac:spMk id="3" creationId="{5A5A23A6-0FEE-F6FD-9AB8-B8384C952B5B}"/>
          </ac:spMkLst>
        </pc:spChg>
        <pc:picChg chg="add mod ord">
          <ac:chgData name="Steffy, Megan R CPO USN NAVSUPPACT SDB GR (USA)" userId="S::megan.r.steffy.mil@us.navy.mil::254b377a-8faa-4743-9306-e97721f76ad1" providerId="AD" clId="Web-{BB2B2509-B4C4-4E8D-A6DC-2F683AE17612}" dt="2023-03-26T11:17:08.167" v="4305" actId="14100"/>
          <ac:picMkLst>
            <pc:docMk/>
            <pc:sldMk cId="1691572976" sldId="332"/>
            <ac:picMk id="4" creationId="{963ABBAE-4EA1-F033-7B21-5BF84CA68D1D}"/>
          </ac:picMkLst>
        </pc:picChg>
      </pc:sldChg>
      <pc:sldChg chg="addSp delSp modSp new modNotes">
        <pc:chgData name="Steffy, Megan R CPO USN NAVSUPPACT SDB GR (USA)" userId="S::megan.r.steffy.mil@us.navy.mil::254b377a-8faa-4743-9306-e97721f76ad1" providerId="AD" clId="Web-{BB2B2509-B4C4-4E8D-A6DC-2F683AE17612}" dt="2023-03-26T11:49:34.775" v="5085"/>
        <pc:sldMkLst>
          <pc:docMk/>
          <pc:sldMk cId="103924205" sldId="333"/>
        </pc:sldMkLst>
        <pc:spChg chg="mod">
          <ac:chgData name="Steffy, Megan R CPO USN NAVSUPPACT SDB GR (USA)" userId="S::megan.r.steffy.mil@us.navy.mil::254b377a-8faa-4743-9306-e97721f76ad1" providerId="AD" clId="Web-{BB2B2509-B4C4-4E8D-A6DC-2F683AE17612}" dt="2023-03-26T11:21:54.571" v="4347" actId="20577"/>
          <ac:spMkLst>
            <pc:docMk/>
            <pc:sldMk cId="103924205" sldId="333"/>
            <ac:spMk id="2" creationId="{9261913C-D4C5-0087-67D5-243542771DC5}"/>
          </ac:spMkLst>
        </pc:spChg>
        <pc:spChg chg="del">
          <ac:chgData name="Steffy, Megan R CPO USN NAVSUPPACT SDB GR (USA)" userId="S::megan.r.steffy.mil@us.navy.mil::254b377a-8faa-4743-9306-e97721f76ad1" providerId="AD" clId="Web-{BB2B2509-B4C4-4E8D-A6DC-2F683AE17612}" dt="2023-03-26T11:21:49.196" v="4339"/>
          <ac:spMkLst>
            <pc:docMk/>
            <pc:sldMk cId="103924205" sldId="333"/>
            <ac:spMk id="3" creationId="{4CA1BC1B-14F5-791A-4430-9B9EAC365A79}"/>
          </ac:spMkLst>
        </pc:spChg>
        <pc:picChg chg="add mod ord">
          <ac:chgData name="Steffy, Megan R CPO USN NAVSUPPACT SDB GR (USA)" userId="S::megan.r.steffy.mil@us.navy.mil::254b377a-8faa-4743-9306-e97721f76ad1" providerId="AD" clId="Web-{BB2B2509-B4C4-4E8D-A6DC-2F683AE17612}" dt="2023-03-26T11:21:49.196" v="4339"/>
          <ac:picMkLst>
            <pc:docMk/>
            <pc:sldMk cId="103924205" sldId="333"/>
            <ac:picMk id="4" creationId="{2CDBB35D-AB75-95DD-3011-F9C7B683AE9E}"/>
          </ac:picMkLst>
        </pc:picChg>
      </pc:sldChg>
      <pc:sldChg chg="addSp delSp modSp new modNotes">
        <pc:chgData name="Steffy, Megan R CPO USN NAVSUPPACT SDB GR (USA)" userId="S::megan.r.steffy.mil@us.navy.mil::254b377a-8faa-4743-9306-e97721f76ad1" providerId="AD" clId="Web-{BB2B2509-B4C4-4E8D-A6DC-2F683AE17612}" dt="2023-03-26T12:20:07.303" v="7671"/>
        <pc:sldMkLst>
          <pc:docMk/>
          <pc:sldMk cId="980718203" sldId="334"/>
        </pc:sldMkLst>
        <pc:spChg chg="mod">
          <ac:chgData name="Steffy, Megan R CPO USN NAVSUPPACT SDB GR (USA)" userId="S::megan.r.steffy.mil@us.navy.mil::254b377a-8faa-4743-9306-e97721f76ad1" providerId="AD" clId="Web-{BB2B2509-B4C4-4E8D-A6DC-2F683AE17612}" dt="2023-03-26T11:24:16.527" v="4399" actId="20577"/>
          <ac:spMkLst>
            <pc:docMk/>
            <pc:sldMk cId="980718203" sldId="334"/>
            <ac:spMk id="2" creationId="{A0B24675-BE87-70CD-DCBD-0D74699D3FD9}"/>
          </ac:spMkLst>
        </pc:spChg>
        <pc:spChg chg="del">
          <ac:chgData name="Steffy, Megan R CPO USN NAVSUPPACT SDB GR (USA)" userId="S::megan.r.steffy.mil@us.navy.mil::254b377a-8faa-4743-9306-e97721f76ad1" providerId="AD" clId="Web-{BB2B2509-B4C4-4E8D-A6DC-2F683AE17612}" dt="2023-03-26T11:25:08.012" v="4400"/>
          <ac:spMkLst>
            <pc:docMk/>
            <pc:sldMk cId="980718203" sldId="334"/>
            <ac:spMk id="3" creationId="{2000C32D-68A5-C4E0-236D-C04F04D5C2FE}"/>
          </ac:spMkLst>
        </pc:spChg>
        <pc:picChg chg="add mod ord">
          <ac:chgData name="Steffy, Megan R CPO USN NAVSUPPACT SDB GR (USA)" userId="S::megan.r.steffy.mil@us.navy.mil::254b377a-8faa-4743-9306-e97721f76ad1" providerId="AD" clId="Web-{BB2B2509-B4C4-4E8D-A6DC-2F683AE17612}" dt="2023-03-26T11:25:12.668" v="4402" actId="14100"/>
          <ac:picMkLst>
            <pc:docMk/>
            <pc:sldMk cId="980718203" sldId="334"/>
            <ac:picMk id="4" creationId="{9C166898-C443-E244-2698-D43E2D0B5031}"/>
          </ac:picMkLst>
        </pc:picChg>
      </pc:sldChg>
      <pc:sldChg chg="modSp new modNotes">
        <pc:chgData name="Steffy, Megan R CPO USN NAVSUPPACT SDB GR (USA)" userId="S::megan.r.steffy.mil@us.navy.mil::254b377a-8faa-4743-9306-e97721f76ad1" providerId="AD" clId="Web-{BB2B2509-B4C4-4E8D-A6DC-2F683AE17612}" dt="2023-03-26T11:55:46.796" v="5690"/>
        <pc:sldMkLst>
          <pc:docMk/>
          <pc:sldMk cId="1301411621" sldId="335"/>
        </pc:sldMkLst>
        <pc:spChg chg="mod">
          <ac:chgData name="Steffy, Megan R CPO USN NAVSUPPACT SDB GR (USA)" userId="S::megan.r.steffy.mil@us.navy.mil::254b377a-8faa-4743-9306-e97721f76ad1" providerId="AD" clId="Web-{BB2B2509-B4C4-4E8D-A6DC-2F683AE17612}" dt="2023-03-26T11:25:22.700" v="4412" actId="20577"/>
          <ac:spMkLst>
            <pc:docMk/>
            <pc:sldMk cId="1301411621" sldId="335"/>
            <ac:spMk id="2" creationId="{04B8387C-C4BF-0939-463E-3ACB8E1DBCE2}"/>
          </ac:spMkLst>
        </pc:spChg>
        <pc:spChg chg="mod">
          <ac:chgData name="Steffy, Megan R CPO USN NAVSUPPACT SDB GR (USA)" userId="S::megan.r.steffy.mil@us.navy.mil::254b377a-8faa-4743-9306-e97721f76ad1" providerId="AD" clId="Web-{BB2B2509-B4C4-4E8D-A6DC-2F683AE17612}" dt="2023-03-26T11:41:46.774" v="4416" actId="20577"/>
          <ac:spMkLst>
            <pc:docMk/>
            <pc:sldMk cId="1301411621" sldId="335"/>
            <ac:spMk id="3" creationId="{F826FBCA-5418-DCFE-248C-3514CAE23369}"/>
          </ac:spMkLst>
        </pc:spChg>
      </pc:sldChg>
      <pc:sldChg chg="modSp new">
        <pc:chgData name="Steffy, Megan R CPO USN NAVSUPPACT SDB GR (USA)" userId="S::megan.r.steffy.mil@us.navy.mil::254b377a-8faa-4743-9306-e97721f76ad1" providerId="AD" clId="Web-{BB2B2509-B4C4-4E8D-A6DC-2F683AE17612}" dt="2023-03-26T12:20:19.538" v="7692" actId="20577"/>
        <pc:sldMkLst>
          <pc:docMk/>
          <pc:sldMk cId="2773495306" sldId="336"/>
        </pc:sldMkLst>
        <pc:spChg chg="mod">
          <ac:chgData name="Steffy, Megan R CPO USN NAVSUPPACT SDB GR (USA)" userId="S::megan.r.steffy.mil@us.navy.mil::254b377a-8faa-4743-9306-e97721f76ad1" providerId="AD" clId="Web-{BB2B2509-B4C4-4E8D-A6DC-2F683AE17612}" dt="2023-03-26T12:20:19.538" v="7692" actId="20577"/>
          <ac:spMkLst>
            <pc:docMk/>
            <pc:sldMk cId="2773495306" sldId="336"/>
            <ac:spMk id="2" creationId="{A8EB2059-A038-E711-954C-6BDBA0E05D51}"/>
          </ac:spMkLst>
        </pc:spChg>
      </pc:sldChg>
    </pc:docChg>
  </pc:docChgLst>
  <pc:docChgLst>
    <pc:chgData name="Chukwuma, Shaqanta C SCPO USN NETPDC (USA)" userId="S::shaqanta.c.chukwuma.mil@us.navy.mil::4a0e297b-a48b-4711-a81d-8df9312a65f5" providerId="AD" clId="Web-{A73F9318-EF12-4631-8E02-2E21DD18FF2F}"/>
    <pc:docChg chg="modSld">
      <pc:chgData name="Chukwuma, Shaqanta C SCPO USN NETPDC (USA)" userId="S::shaqanta.c.chukwuma.mil@us.navy.mil::4a0e297b-a48b-4711-a81d-8df9312a65f5" providerId="AD" clId="Web-{A73F9318-EF12-4631-8E02-2E21DD18FF2F}" dt="2023-05-18T07:27:57.425" v="370" actId="20577"/>
      <pc:docMkLst>
        <pc:docMk/>
      </pc:docMkLst>
      <pc:sldChg chg="modSp">
        <pc:chgData name="Chukwuma, Shaqanta C SCPO USN NETPDC (USA)" userId="S::shaqanta.c.chukwuma.mil@us.navy.mil::4a0e297b-a48b-4711-a81d-8df9312a65f5" providerId="AD" clId="Web-{A73F9318-EF12-4631-8E02-2E21DD18FF2F}" dt="2023-05-18T07:27:57.425" v="370" actId="20577"/>
        <pc:sldMkLst>
          <pc:docMk/>
          <pc:sldMk cId="530703103" sldId="256"/>
        </pc:sldMkLst>
        <pc:spChg chg="mod">
          <ac:chgData name="Chukwuma, Shaqanta C SCPO USN NETPDC (USA)" userId="S::shaqanta.c.chukwuma.mil@us.navy.mil::4a0e297b-a48b-4711-a81d-8df9312a65f5" providerId="AD" clId="Web-{A73F9318-EF12-4631-8E02-2E21DD18FF2F}" dt="2023-05-18T07:27:57.425" v="370" actId="20577"/>
          <ac:spMkLst>
            <pc:docMk/>
            <pc:sldMk cId="530703103" sldId="256"/>
            <ac:spMk id="2" creationId="{750F5DBA-878F-4B33-B9D0-02F1D8E5A6E5}"/>
          </ac:spMkLst>
        </pc:spChg>
      </pc:sldChg>
      <pc:sldChg chg="modNotes">
        <pc:chgData name="Chukwuma, Shaqanta C SCPO USN NETPDC (USA)" userId="S::shaqanta.c.chukwuma.mil@us.navy.mil::4a0e297b-a48b-4711-a81d-8df9312a65f5" providerId="AD" clId="Web-{A73F9318-EF12-4631-8E02-2E21DD18FF2F}" dt="2023-05-18T07:26:38.203" v="369"/>
        <pc:sldMkLst>
          <pc:docMk/>
          <pc:sldMk cId="871650659" sldId="262"/>
        </pc:sldMkLst>
      </pc:sldChg>
      <pc:sldChg chg="modNotes">
        <pc:chgData name="Chukwuma, Shaqanta C SCPO USN NETPDC (USA)" userId="S::shaqanta.c.chukwuma.mil@us.navy.mil::4a0e297b-a48b-4711-a81d-8df9312a65f5" providerId="AD" clId="Web-{A73F9318-EF12-4631-8E02-2E21DD18FF2F}" dt="2023-05-18T07:25:45.216" v="339"/>
        <pc:sldMkLst>
          <pc:docMk/>
          <pc:sldMk cId="1248904320" sldId="263"/>
        </pc:sldMkLst>
      </pc:sldChg>
      <pc:sldChg chg="modSp modNotes">
        <pc:chgData name="Chukwuma, Shaqanta C SCPO USN NETPDC (USA)" userId="S::shaqanta.c.chukwuma.mil@us.navy.mil::4a0e297b-a48b-4711-a81d-8df9312a65f5" providerId="AD" clId="Web-{A73F9318-EF12-4631-8E02-2E21DD18FF2F}" dt="2023-05-18T07:24:43.461" v="306"/>
        <pc:sldMkLst>
          <pc:docMk/>
          <pc:sldMk cId="2486130272" sldId="272"/>
        </pc:sldMkLst>
        <pc:spChg chg="mod">
          <ac:chgData name="Chukwuma, Shaqanta C SCPO USN NETPDC (USA)" userId="S::shaqanta.c.chukwuma.mil@us.navy.mil::4a0e297b-a48b-4711-a81d-8df9312a65f5" providerId="AD" clId="Web-{A73F9318-EF12-4631-8E02-2E21DD18FF2F}" dt="2023-05-18T07:24:35.179" v="305" actId="20577"/>
          <ac:spMkLst>
            <pc:docMk/>
            <pc:sldMk cId="2486130272" sldId="272"/>
            <ac:spMk id="2" creationId="{00000000-0000-0000-0000-000000000000}"/>
          </ac:spMkLst>
        </pc:spChg>
      </pc:sldChg>
      <pc:sldChg chg="modSp modNotes">
        <pc:chgData name="Chukwuma, Shaqanta C SCPO USN NETPDC (USA)" userId="S::shaqanta.c.chukwuma.mil@us.navy.mil::4a0e297b-a48b-4711-a81d-8df9312a65f5" providerId="AD" clId="Web-{A73F9318-EF12-4631-8E02-2E21DD18FF2F}" dt="2023-05-18T07:24:18.725" v="304" actId="20577"/>
        <pc:sldMkLst>
          <pc:docMk/>
          <pc:sldMk cId="2017219600" sldId="273"/>
        </pc:sldMkLst>
        <pc:spChg chg="mod">
          <ac:chgData name="Chukwuma, Shaqanta C SCPO USN NETPDC (USA)" userId="S::shaqanta.c.chukwuma.mil@us.navy.mil::4a0e297b-a48b-4711-a81d-8df9312a65f5" providerId="AD" clId="Web-{A73F9318-EF12-4631-8E02-2E21DD18FF2F}" dt="2023-05-18T07:24:18.725" v="304" actId="20577"/>
          <ac:spMkLst>
            <pc:docMk/>
            <pc:sldMk cId="2017219600" sldId="273"/>
            <ac:spMk id="2" creationId="{00000000-0000-0000-0000-000000000000}"/>
          </ac:spMkLst>
        </pc:spChg>
      </pc:sldChg>
      <pc:sldChg chg="modSp modNotes">
        <pc:chgData name="Chukwuma, Shaqanta C SCPO USN NETPDC (USA)" userId="S::shaqanta.c.chukwuma.mil@us.navy.mil::4a0e297b-a48b-4711-a81d-8df9312a65f5" providerId="AD" clId="Web-{A73F9318-EF12-4631-8E02-2E21DD18FF2F}" dt="2023-05-18T07:25:06.149" v="309" actId="1076"/>
        <pc:sldMkLst>
          <pc:docMk/>
          <pc:sldMk cId="1460149892" sldId="290"/>
        </pc:sldMkLst>
        <pc:spChg chg="mod">
          <ac:chgData name="Chukwuma, Shaqanta C SCPO USN NETPDC (USA)" userId="S::shaqanta.c.chukwuma.mil@us.navy.mil::4a0e297b-a48b-4711-a81d-8df9312a65f5" providerId="AD" clId="Web-{A73F9318-EF12-4631-8E02-2E21DD18FF2F}" dt="2023-05-18T07:25:06.149" v="309" actId="1076"/>
          <ac:spMkLst>
            <pc:docMk/>
            <pc:sldMk cId="1460149892" sldId="290"/>
            <ac:spMk id="2" creationId="{00000000-0000-0000-0000-000000000000}"/>
          </ac:spMkLst>
        </pc:spChg>
      </pc:sldChg>
      <pc:sldChg chg="modNotes">
        <pc:chgData name="Chukwuma, Shaqanta C SCPO USN NETPDC (USA)" userId="S::shaqanta.c.chukwuma.mil@us.navy.mil::4a0e297b-a48b-4711-a81d-8df9312a65f5" providerId="AD" clId="Web-{A73F9318-EF12-4631-8E02-2E21DD18FF2F}" dt="2023-05-18T07:21:59.703" v="279"/>
        <pc:sldMkLst>
          <pc:docMk/>
          <pc:sldMk cId="1015650853" sldId="294"/>
        </pc:sldMkLst>
      </pc:sldChg>
      <pc:sldChg chg="modSp">
        <pc:chgData name="Chukwuma, Shaqanta C SCPO USN NETPDC (USA)" userId="S::shaqanta.c.chukwuma.mil@us.navy.mil::4a0e297b-a48b-4711-a81d-8df9312a65f5" providerId="AD" clId="Web-{A73F9318-EF12-4631-8E02-2E21DD18FF2F}" dt="2023-05-18T07:15:46.700" v="218" actId="1076"/>
        <pc:sldMkLst>
          <pc:docMk/>
          <pc:sldMk cId="2466594951" sldId="311"/>
        </pc:sldMkLst>
        <pc:picChg chg="mod">
          <ac:chgData name="Chukwuma, Shaqanta C SCPO USN NETPDC (USA)" userId="S::shaqanta.c.chukwuma.mil@us.navy.mil::4a0e297b-a48b-4711-a81d-8df9312a65f5" providerId="AD" clId="Web-{A73F9318-EF12-4631-8E02-2E21DD18FF2F}" dt="2023-05-18T07:15:46.700" v="218" actId="1076"/>
          <ac:picMkLst>
            <pc:docMk/>
            <pc:sldMk cId="2466594951" sldId="311"/>
            <ac:picMk id="5" creationId="{699CBABD-3FDF-4001-BDDE-1194C5F4B2BD}"/>
          </ac:picMkLst>
        </pc:picChg>
      </pc:sldChg>
      <pc:sldChg chg="modNotes">
        <pc:chgData name="Chukwuma, Shaqanta C SCPO USN NETPDC (USA)" userId="S::shaqanta.c.chukwuma.mil@us.navy.mil::4a0e297b-a48b-4711-a81d-8df9312a65f5" providerId="AD" clId="Web-{A73F9318-EF12-4631-8E02-2E21DD18FF2F}" dt="2023-05-18T07:01:33.780" v="31"/>
        <pc:sldMkLst>
          <pc:docMk/>
          <pc:sldMk cId="3573571728" sldId="312"/>
        </pc:sldMkLst>
      </pc:sldChg>
      <pc:sldChg chg="delSp modSp modNotes">
        <pc:chgData name="Chukwuma, Shaqanta C SCPO USN NETPDC (USA)" userId="S::shaqanta.c.chukwuma.mil@us.navy.mil::4a0e297b-a48b-4711-a81d-8df9312a65f5" providerId="AD" clId="Web-{A73F9318-EF12-4631-8E02-2E21DD18FF2F}" dt="2023-05-18T07:21:37.746" v="276" actId="14100"/>
        <pc:sldMkLst>
          <pc:docMk/>
          <pc:sldMk cId="1555918951" sldId="314"/>
        </pc:sldMkLst>
        <pc:spChg chg="mod">
          <ac:chgData name="Chukwuma, Shaqanta C SCPO USN NETPDC (USA)" userId="S::shaqanta.c.chukwuma.mil@us.navy.mil::4a0e297b-a48b-4711-a81d-8df9312a65f5" providerId="AD" clId="Web-{A73F9318-EF12-4631-8E02-2E21DD18FF2F}" dt="2023-05-18T07:21:21.386" v="273" actId="1076"/>
          <ac:spMkLst>
            <pc:docMk/>
            <pc:sldMk cId="1555918951" sldId="314"/>
            <ac:spMk id="2" creationId="{00000000-0000-0000-0000-000000000000}"/>
          </ac:spMkLst>
        </pc:spChg>
        <pc:spChg chg="del">
          <ac:chgData name="Chukwuma, Shaqanta C SCPO USN NETPDC (USA)" userId="S::shaqanta.c.chukwuma.mil@us.navy.mil::4a0e297b-a48b-4711-a81d-8df9312a65f5" providerId="AD" clId="Web-{A73F9318-EF12-4631-8E02-2E21DD18FF2F}" dt="2023-05-18T07:21:29.246" v="274"/>
          <ac:spMkLst>
            <pc:docMk/>
            <pc:sldMk cId="1555918951" sldId="314"/>
            <ac:spMk id="3" creationId="{00000000-0000-0000-0000-000000000000}"/>
          </ac:spMkLst>
        </pc:spChg>
        <pc:picChg chg="mod modCrop">
          <ac:chgData name="Chukwuma, Shaqanta C SCPO USN NETPDC (USA)" userId="S::shaqanta.c.chukwuma.mil@us.navy.mil::4a0e297b-a48b-4711-a81d-8df9312a65f5" providerId="AD" clId="Web-{A73F9318-EF12-4631-8E02-2E21DD18FF2F}" dt="2023-05-18T07:21:37.746" v="276" actId="14100"/>
          <ac:picMkLst>
            <pc:docMk/>
            <pc:sldMk cId="1555918951" sldId="314"/>
            <ac:picMk id="4" creationId="{8B21C5E8-ABE0-99BE-83BD-1F603476A943}"/>
          </ac:picMkLst>
        </pc:picChg>
      </pc:sldChg>
      <pc:sldChg chg="modNotes">
        <pc:chgData name="Chukwuma, Shaqanta C SCPO USN NETPDC (USA)" userId="S::shaqanta.c.chukwuma.mil@us.navy.mil::4a0e297b-a48b-4711-a81d-8df9312a65f5" providerId="AD" clId="Web-{A73F9318-EF12-4631-8E02-2E21DD18FF2F}" dt="2023-05-18T07:02:58.338" v="60"/>
        <pc:sldMkLst>
          <pc:docMk/>
          <pc:sldMk cId="2382313702" sldId="315"/>
        </pc:sldMkLst>
      </pc:sldChg>
      <pc:sldChg chg="modNotes">
        <pc:chgData name="Chukwuma, Shaqanta C SCPO USN NETPDC (USA)" userId="S::shaqanta.c.chukwuma.mil@us.navy.mil::4a0e297b-a48b-4711-a81d-8df9312a65f5" providerId="AD" clId="Web-{A73F9318-EF12-4631-8E02-2E21DD18FF2F}" dt="2023-05-18T07:22:15.782" v="287"/>
        <pc:sldMkLst>
          <pc:docMk/>
          <pc:sldMk cId="4021727583" sldId="318"/>
        </pc:sldMkLst>
      </pc:sldChg>
      <pc:sldChg chg="modNotes">
        <pc:chgData name="Chukwuma, Shaqanta C SCPO USN NETPDC (USA)" userId="S::shaqanta.c.chukwuma.mil@us.navy.mil::4a0e297b-a48b-4711-a81d-8df9312a65f5" providerId="AD" clId="Web-{A73F9318-EF12-4631-8E02-2E21DD18FF2F}" dt="2023-05-18T07:22:02.438" v="280"/>
        <pc:sldMkLst>
          <pc:docMk/>
          <pc:sldMk cId="309633100" sldId="319"/>
        </pc:sldMkLst>
      </pc:sldChg>
      <pc:sldChg chg="modSp modNotes">
        <pc:chgData name="Chukwuma, Shaqanta C SCPO USN NETPDC (USA)" userId="S::shaqanta.c.chukwuma.mil@us.navy.mil::4a0e297b-a48b-4711-a81d-8df9312a65f5" providerId="AD" clId="Web-{A73F9318-EF12-4631-8E02-2E21DD18FF2F}" dt="2023-05-18T07:19:29.100" v="246" actId="14100"/>
        <pc:sldMkLst>
          <pc:docMk/>
          <pc:sldMk cId="732047165" sldId="321"/>
        </pc:sldMkLst>
        <pc:spChg chg="mod">
          <ac:chgData name="Chukwuma, Shaqanta C SCPO USN NETPDC (USA)" userId="S::shaqanta.c.chukwuma.mil@us.navy.mil::4a0e297b-a48b-4711-a81d-8df9312a65f5" providerId="AD" clId="Web-{A73F9318-EF12-4631-8E02-2E21DD18FF2F}" dt="2023-05-18T07:18:51.630" v="242" actId="20577"/>
          <ac:spMkLst>
            <pc:docMk/>
            <pc:sldMk cId="732047165" sldId="321"/>
            <ac:spMk id="2" creationId="{E038DF58-7232-0C72-8B35-6B275919DCB4}"/>
          </ac:spMkLst>
        </pc:spChg>
        <pc:picChg chg="mod modCrop">
          <ac:chgData name="Chukwuma, Shaqanta C SCPO USN NETPDC (USA)" userId="S::shaqanta.c.chukwuma.mil@us.navy.mil::4a0e297b-a48b-4711-a81d-8df9312a65f5" providerId="AD" clId="Web-{A73F9318-EF12-4631-8E02-2E21DD18FF2F}" dt="2023-05-18T07:19:29.100" v="246" actId="14100"/>
          <ac:picMkLst>
            <pc:docMk/>
            <pc:sldMk cId="732047165" sldId="321"/>
            <ac:picMk id="4" creationId="{DA3184B3-9164-DB51-0B66-87A6911F295F}"/>
          </ac:picMkLst>
        </pc:picChg>
      </pc:sldChg>
      <pc:sldChg chg="modNotes">
        <pc:chgData name="Chukwuma, Shaqanta C SCPO USN NETPDC (USA)" userId="S::shaqanta.c.chukwuma.mil@us.navy.mil::4a0e297b-a48b-4711-a81d-8df9312a65f5" providerId="AD" clId="Web-{A73F9318-EF12-4631-8E02-2E21DD18FF2F}" dt="2023-05-18T07:16:20.279" v="220"/>
        <pc:sldMkLst>
          <pc:docMk/>
          <pc:sldMk cId="3089580643" sldId="322"/>
        </pc:sldMkLst>
      </pc:sldChg>
      <pc:sldChg chg="modSp modNotes">
        <pc:chgData name="Chukwuma, Shaqanta C SCPO USN NETPDC (USA)" userId="S::shaqanta.c.chukwuma.mil@us.navy.mil::4a0e297b-a48b-4711-a81d-8df9312a65f5" providerId="AD" clId="Web-{A73F9318-EF12-4631-8E02-2E21DD18FF2F}" dt="2023-05-18T07:18:25.129" v="239"/>
        <pc:sldMkLst>
          <pc:docMk/>
          <pc:sldMk cId="374908721" sldId="323"/>
        </pc:sldMkLst>
        <pc:spChg chg="mod">
          <ac:chgData name="Chukwuma, Shaqanta C SCPO USN NETPDC (USA)" userId="S::shaqanta.c.chukwuma.mil@us.navy.mil::4a0e297b-a48b-4711-a81d-8df9312a65f5" providerId="AD" clId="Web-{A73F9318-EF12-4631-8E02-2E21DD18FF2F}" dt="2023-05-18T07:17:18.110" v="225" actId="20577"/>
          <ac:spMkLst>
            <pc:docMk/>
            <pc:sldMk cId="374908721" sldId="323"/>
            <ac:spMk id="2" creationId="{353C1224-D284-7B65-D4B2-9E2F8A7F3AE2}"/>
          </ac:spMkLst>
        </pc:spChg>
        <pc:picChg chg="mod modCrop">
          <ac:chgData name="Chukwuma, Shaqanta C SCPO USN NETPDC (USA)" userId="S::shaqanta.c.chukwuma.mil@us.navy.mil::4a0e297b-a48b-4711-a81d-8df9312a65f5" providerId="AD" clId="Web-{A73F9318-EF12-4631-8E02-2E21DD18FF2F}" dt="2023-05-18T07:18:11.331" v="232" actId="14100"/>
          <ac:picMkLst>
            <pc:docMk/>
            <pc:sldMk cId="374908721" sldId="323"/>
            <ac:picMk id="4" creationId="{8BA1C0EE-1FCB-594F-BB78-7BECCA82434D}"/>
          </ac:picMkLst>
        </pc:picChg>
      </pc:sldChg>
      <pc:sldChg chg="modSp modNotes">
        <pc:chgData name="Chukwuma, Shaqanta C SCPO USN NETPDC (USA)" userId="S::shaqanta.c.chukwuma.mil@us.navy.mil::4a0e297b-a48b-4711-a81d-8df9312a65f5" providerId="AD" clId="Web-{A73F9318-EF12-4631-8E02-2E21DD18FF2F}" dt="2023-05-18T07:11:50.329" v="185"/>
        <pc:sldMkLst>
          <pc:docMk/>
          <pc:sldMk cId="1089206881" sldId="324"/>
        </pc:sldMkLst>
        <pc:spChg chg="mod">
          <ac:chgData name="Chukwuma, Shaqanta C SCPO USN NETPDC (USA)" userId="S::shaqanta.c.chukwuma.mil@us.navy.mil::4a0e297b-a48b-4711-a81d-8df9312a65f5" providerId="AD" clId="Web-{A73F9318-EF12-4631-8E02-2E21DD18FF2F}" dt="2023-05-18T07:10:49.905" v="175" actId="20577"/>
          <ac:spMkLst>
            <pc:docMk/>
            <pc:sldMk cId="1089206881" sldId="324"/>
            <ac:spMk id="2" creationId="{186C8376-BA5D-103C-C8EC-BB5F63D79B7D}"/>
          </ac:spMkLst>
        </pc:spChg>
        <pc:picChg chg="mod modCrop">
          <ac:chgData name="Chukwuma, Shaqanta C SCPO USN NETPDC (USA)" userId="S::shaqanta.c.chukwuma.mil@us.navy.mil::4a0e297b-a48b-4711-a81d-8df9312a65f5" providerId="AD" clId="Web-{A73F9318-EF12-4631-8E02-2E21DD18FF2F}" dt="2023-05-18T07:11:25.047" v="178" actId="14100"/>
          <ac:picMkLst>
            <pc:docMk/>
            <pc:sldMk cId="1089206881" sldId="324"/>
            <ac:picMk id="4" creationId="{3248368D-89EC-0B77-7017-AB8DE6DC0141}"/>
          </ac:picMkLst>
        </pc:picChg>
      </pc:sldChg>
      <pc:sldChg chg="modSp modNotes">
        <pc:chgData name="Chukwuma, Shaqanta C SCPO USN NETPDC (USA)" userId="S::shaqanta.c.chukwuma.mil@us.navy.mil::4a0e297b-a48b-4711-a81d-8df9312a65f5" providerId="AD" clId="Web-{A73F9318-EF12-4631-8E02-2E21DD18FF2F}" dt="2023-05-18T07:12:27.003" v="192"/>
        <pc:sldMkLst>
          <pc:docMk/>
          <pc:sldMk cId="2395180154" sldId="325"/>
        </pc:sldMkLst>
        <pc:spChg chg="mod">
          <ac:chgData name="Chukwuma, Shaqanta C SCPO USN NETPDC (USA)" userId="S::shaqanta.c.chukwuma.mil@us.navy.mil::4a0e297b-a48b-4711-a81d-8df9312a65f5" providerId="AD" clId="Web-{A73F9318-EF12-4631-8E02-2E21DD18FF2F}" dt="2023-05-18T07:12:09.721" v="186" actId="20577"/>
          <ac:spMkLst>
            <pc:docMk/>
            <pc:sldMk cId="2395180154" sldId="325"/>
            <ac:spMk id="2" creationId="{6BFCAC8E-B0A5-F199-92A7-A95E3395E50A}"/>
          </ac:spMkLst>
        </pc:spChg>
        <pc:picChg chg="mod modCrop">
          <ac:chgData name="Chukwuma, Shaqanta C SCPO USN NETPDC (USA)" userId="S::shaqanta.c.chukwuma.mil@us.navy.mil::4a0e297b-a48b-4711-a81d-8df9312a65f5" providerId="AD" clId="Web-{A73F9318-EF12-4631-8E02-2E21DD18FF2F}" dt="2023-05-18T07:09:56.199" v="164" actId="14100"/>
          <ac:picMkLst>
            <pc:docMk/>
            <pc:sldMk cId="2395180154" sldId="325"/>
            <ac:picMk id="4" creationId="{42C86AF6-3F6B-B85B-D72F-F0B7D7527CB2}"/>
          </ac:picMkLst>
        </pc:picChg>
      </pc:sldChg>
      <pc:sldChg chg="modSp modNotes">
        <pc:chgData name="Chukwuma, Shaqanta C SCPO USN NETPDC (USA)" userId="S::shaqanta.c.chukwuma.mil@us.navy.mil::4a0e297b-a48b-4711-a81d-8df9312a65f5" providerId="AD" clId="Web-{A73F9318-EF12-4631-8E02-2E21DD18FF2F}" dt="2023-05-18T07:12:47.472" v="194"/>
        <pc:sldMkLst>
          <pc:docMk/>
          <pc:sldMk cId="3927381543" sldId="326"/>
        </pc:sldMkLst>
        <pc:picChg chg="mod modCrop">
          <ac:chgData name="Chukwuma, Shaqanta C SCPO USN NETPDC (USA)" userId="S::shaqanta.c.chukwuma.mil@us.navy.mil::4a0e297b-a48b-4711-a81d-8df9312a65f5" providerId="AD" clId="Web-{A73F9318-EF12-4631-8E02-2E21DD18FF2F}" dt="2023-05-18T07:08:32.727" v="158"/>
          <ac:picMkLst>
            <pc:docMk/>
            <pc:sldMk cId="3927381543" sldId="326"/>
            <ac:picMk id="4" creationId="{75AC5E48-1D48-F882-A1EF-C4952DAE2AFF}"/>
          </ac:picMkLst>
        </pc:picChg>
      </pc:sldChg>
      <pc:sldChg chg="modSp modNotes">
        <pc:chgData name="Chukwuma, Shaqanta C SCPO USN NETPDC (USA)" userId="S::shaqanta.c.chukwuma.mil@us.navy.mil::4a0e297b-a48b-4711-a81d-8df9312a65f5" providerId="AD" clId="Web-{A73F9318-EF12-4631-8E02-2E21DD18FF2F}" dt="2023-05-18T07:14:48.369" v="206" actId="1076"/>
        <pc:sldMkLst>
          <pc:docMk/>
          <pc:sldMk cId="3824273619" sldId="327"/>
        </pc:sldMkLst>
        <pc:spChg chg="mod">
          <ac:chgData name="Chukwuma, Shaqanta C SCPO USN NETPDC (USA)" userId="S::shaqanta.c.chukwuma.mil@us.navy.mil::4a0e297b-a48b-4711-a81d-8df9312a65f5" providerId="AD" clId="Web-{A73F9318-EF12-4631-8E02-2E21DD18FF2F}" dt="2023-05-18T07:14:48.369" v="206" actId="1076"/>
          <ac:spMkLst>
            <pc:docMk/>
            <pc:sldMk cId="3824273619" sldId="327"/>
            <ac:spMk id="2" creationId="{9EBA3FFE-33E1-211B-E554-6D34585A5A91}"/>
          </ac:spMkLst>
        </pc:spChg>
        <pc:picChg chg="mod modCrop">
          <ac:chgData name="Chukwuma, Shaqanta C SCPO USN NETPDC (USA)" userId="S::shaqanta.c.chukwuma.mil@us.navy.mil::4a0e297b-a48b-4711-a81d-8df9312a65f5" providerId="AD" clId="Web-{A73F9318-EF12-4631-8E02-2E21DD18FF2F}" dt="2023-05-18T07:13:33.302" v="197" actId="14100"/>
          <ac:picMkLst>
            <pc:docMk/>
            <pc:sldMk cId="3824273619" sldId="327"/>
            <ac:picMk id="4" creationId="{3F521813-8CB7-D490-B98C-EBF7A769F7C7}"/>
          </ac:picMkLst>
        </pc:picChg>
      </pc:sldChg>
      <pc:sldChg chg="modSp modNotes">
        <pc:chgData name="Chukwuma, Shaqanta C SCPO USN NETPDC (USA)" userId="S::shaqanta.c.chukwuma.mil@us.navy.mil::4a0e297b-a48b-4711-a81d-8df9312a65f5" providerId="AD" clId="Web-{A73F9318-EF12-4631-8E02-2E21DD18FF2F}" dt="2023-05-18T07:14:20.149" v="203" actId="20577"/>
        <pc:sldMkLst>
          <pc:docMk/>
          <pc:sldMk cId="640966190" sldId="328"/>
        </pc:sldMkLst>
        <pc:spChg chg="mod">
          <ac:chgData name="Chukwuma, Shaqanta C SCPO USN NETPDC (USA)" userId="S::shaqanta.c.chukwuma.mil@us.navy.mil::4a0e297b-a48b-4711-a81d-8df9312a65f5" providerId="AD" clId="Web-{A73F9318-EF12-4631-8E02-2E21DD18FF2F}" dt="2023-05-18T07:14:20.149" v="203" actId="20577"/>
          <ac:spMkLst>
            <pc:docMk/>
            <pc:sldMk cId="640966190" sldId="328"/>
            <ac:spMk id="2" creationId="{F73043C5-D267-D3FC-4AE5-70B9D9BFDE54}"/>
          </ac:spMkLst>
        </pc:spChg>
      </pc:sldChg>
      <pc:sldChg chg="modSp modNotes">
        <pc:chgData name="Chukwuma, Shaqanta C SCPO USN NETPDC (USA)" userId="S::shaqanta.c.chukwuma.mil@us.navy.mil::4a0e297b-a48b-4711-a81d-8df9312a65f5" providerId="AD" clId="Web-{A73F9318-EF12-4631-8E02-2E21DD18FF2F}" dt="2023-05-18T07:15:02.401" v="207" actId="20577"/>
        <pc:sldMkLst>
          <pc:docMk/>
          <pc:sldMk cId="700592619" sldId="329"/>
        </pc:sldMkLst>
        <pc:spChg chg="mod">
          <ac:chgData name="Chukwuma, Shaqanta C SCPO USN NETPDC (USA)" userId="S::shaqanta.c.chukwuma.mil@us.navy.mil::4a0e297b-a48b-4711-a81d-8df9312a65f5" providerId="AD" clId="Web-{A73F9318-EF12-4631-8E02-2E21DD18FF2F}" dt="2023-05-18T07:15:02.401" v="207" actId="20577"/>
          <ac:spMkLst>
            <pc:docMk/>
            <pc:sldMk cId="700592619" sldId="329"/>
            <ac:spMk id="2" creationId="{A3146F53-4108-FA4E-41C4-EB31579CC88D}"/>
          </ac:spMkLst>
        </pc:spChg>
      </pc:sldChg>
      <pc:sldChg chg="modSp modNotes">
        <pc:chgData name="Chukwuma, Shaqanta C SCPO USN NETPDC (USA)" userId="S::shaqanta.c.chukwuma.mil@us.navy.mil::4a0e297b-a48b-4711-a81d-8df9312a65f5" providerId="AD" clId="Web-{A73F9318-EF12-4631-8E02-2E21DD18FF2F}" dt="2023-05-18T07:15:39.543" v="217"/>
        <pc:sldMkLst>
          <pc:docMk/>
          <pc:sldMk cId="2267800061" sldId="330"/>
        </pc:sldMkLst>
        <pc:spChg chg="mod">
          <ac:chgData name="Chukwuma, Shaqanta C SCPO USN NETPDC (USA)" userId="S::shaqanta.c.chukwuma.mil@us.navy.mil::4a0e297b-a48b-4711-a81d-8df9312a65f5" providerId="AD" clId="Web-{A73F9318-EF12-4631-8E02-2E21DD18FF2F}" dt="2023-05-18T07:15:18.058" v="208" actId="20577"/>
          <ac:spMkLst>
            <pc:docMk/>
            <pc:sldMk cId="2267800061" sldId="330"/>
            <ac:spMk id="2" creationId="{5B90F355-7DEC-0F4D-9DD0-A7CEC68335B5}"/>
          </ac:spMkLst>
        </pc:spChg>
        <pc:picChg chg="mod modCrop">
          <ac:chgData name="Chukwuma, Shaqanta C SCPO USN NETPDC (USA)" userId="S::shaqanta.c.chukwuma.mil@us.navy.mil::4a0e297b-a48b-4711-a81d-8df9312a65f5" providerId="AD" clId="Web-{A73F9318-EF12-4631-8E02-2E21DD18FF2F}" dt="2023-05-18T07:07:50.444" v="156"/>
          <ac:picMkLst>
            <pc:docMk/>
            <pc:sldMk cId="2267800061" sldId="330"/>
            <ac:picMk id="4" creationId="{D452F0A3-A582-C70C-AD26-2270D4869BA5}"/>
          </ac:picMkLst>
        </pc:picChg>
      </pc:sldChg>
      <pc:sldChg chg="modNotes">
        <pc:chgData name="Chukwuma, Shaqanta C SCPO USN NETPDC (USA)" userId="S::shaqanta.c.chukwuma.mil@us.navy.mil::4a0e297b-a48b-4711-a81d-8df9312a65f5" providerId="AD" clId="Web-{A73F9318-EF12-4631-8E02-2E21DD18FF2F}" dt="2023-05-18T07:21:49.250" v="277"/>
        <pc:sldMkLst>
          <pc:docMk/>
          <pc:sldMk cId="3577312216" sldId="331"/>
        </pc:sldMkLst>
      </pc:sldChg>
      <pc:sldChg chg="modSp modNotes">
        <pc:chgData name="Chukwuma, Shaqanta C SCPO USN NETPDC (USA)" userId="S::shaqanta.c.chukwuma.mil@us.navy.mil::4a0e297b-a48b-4711-a81d-8df9312a65f5" providerId="AD" clId="Web-{A73F9318-EF12-4631-8E02-2E21DD18FF2F}" dt="2023-05-18T07:23:49.786" v="301" actId="20577"/>
        <pc:sldMkLst>
          <pc:docMk/>
          <pc:sldMk cId="1691572976" sldId="332"/>
        </pc:sldMkLst>
        <pc:spChg chg="mod">
          <ac:chgData name="Chukwuma, Shaqanta C SCPO USN NETPDC (USA)" userId="S::shaqanta.c.chukwuma.mil@us.navy.mil::4a0e297b-a48b-4711-a81d-8df9312a65f5" providerId="AD" clId="Web-{A73F9318-EF12-4631-8E02-2E21DD18FF2F}" dt="2023-05-18T07:23:49.786" v="301" actId="20577"/>
          <ac:spMkLst>
            <pc:docMk/>
            <pc:sldMk cId="1691572976" sldId="332"/>
            <ac:spMk id="2" creationId="{16C2446A-A4D8-D904-44F0-132B63640F41}"/>
          </ac:spMkLst>
        </pc:spChg>
      </pc:sldChg>
      <pc:sldChg chg="modSp modNotes">
        <pc:chgData name="Chukwuma, Shaqanta C SCPO USN NETPDC (USA)" userId="S::shaqanta.c.chukwuma.mil@us.navy.mil::4a0e297b-a48b-4711-a81d-8df9312a65f5" providerId="AD" clId="Web-{A73F9318-EF12-4631-8E02-2E21DD18FF2F}" dt="2023-05-18T07:23:31.910" v="298"/>
        <pc:sldMkLst>
          <pc:docMk/>
          <pc:sldMk cId="103924205" sldId="333"/>
        </pc:sldMkLst>
        <pc:spChg chg="mod">
          <ac:chgData name="Chukwuma, Shaqanta C SCPO USN NETPDC (USA)" userId="S::shaqanta.c.chukwuma.mil@us.navy.mil::4a0e297b-a48b-4711-a81d-8df9312a65f5" providerId="AD" clId="Web-{A73F9318-EF12-4631-8E02-2E21DD18FF2F}" dt="2023-05-18T07:23:28.582" v="296" actId="20577"/>
          <ac:spMkLst>
            <pc:docMk/>
            <pc:sldMk cId="103924205" sldId="333"/>
            <ac:spMk id="2" creationId="{9261913C-D4C5-0087-67D5-243542771DC5}"/>
          </ac:spMkLst>
        </pc:spChg>
      </pc:sldChg>
      <pc:sldChg chg="modSp modNotes">
        <pc:chgData name="Chukwuma, Shaqanta C SCPO USN NETPDC (USA)" userId="S::shaqanta.c.chukwuma.mil@us.navy.mil::4a0e297b-a48b-4711-a81d-8df9312a65f5" providerId="AD" clId="Web-{A73F9318-EF12-4631-8E02-2E21DD18FF2F}" dt="2023-05-18T07:23:14.378" v="295"/>
        <pc:sldMkLst>
          <pc:docMk/>
          <pc:sldMk cId="980718203" sldId="334"/>
        </pc:sldMkLst>
        <pc:spChg chg="mod">
          <ac:chgData name="Chukwuma, Shaqanta C SCPO USN NETPDC (USA)" userId="S::shaqanta.c.chukwuma.mil@us.navy.mil::4a0e297b-a48b-4711-a81d-8df9312a65f5" providerId="AD" clId="Web-{A73F9318-EF12-4631-8E02-2E21DD18FF2F}" dt="2023-05-18T07:23:10.331" v="294" actId="20577"/>
          <ac:spMkLst>
            <pc:docMk/>
            <pc:sldMk cId="980718203" sldId="334"/>
            <ac:spMk id="2" creationId="{A0B24675-BE87-70CD-DCBD-0D74699D3FD9}"/>
          </ac:spMkLst>
        </pc:spChg>
      </pc:sldChg>
      <pc:sldChg chg="modNotes">
        <pc:chgData name="Chukwuma, Shaqanta C SCPO USN NETPDC (USA)" userId="S::shaqanta.c.chukwuma.mil@us.navy.mil::4a0e297b-a48b-4711-a81d-8df9312a65f5" providerId="AD" clId="Web-{A73F9318-EF12-4631-8E02-2E21DD18FF2F}" dt="2023-05-18T07:22:25.986" v="288"/>
        <pc:sldMkLst>
          <pc:docMk/>
          <pc:sldMk cId="1301411621" sldId="335"/>
        </pc:sldMkLst>
      </pc:sldChg>
      <pc:sldChg chg="modSp modNotes">
        <pc:chgData name="Chukwuma, Shaqanta C SCPO USN NETPDC (USA)" userId="S::shaqanta.c.chukwuma.mil@us.navy.mil::4a0e297b-a48b-4711-a81d-8df9312a65f5" providerId="AD" clId="Web-{A73F9318-EF12-4631-8E02-2E21DD18FF2F}" dt="2023-05-18T07:22:43.611" v="293" actId="20577"/>
        <pc:sldMkLst>
          <pc:docMk/>
          <pc:sldMk cId="2773495306" sldId="336"/>
        </pc:sldMkLst>
        <pc:spChg chg="mod">
          <ac:chgData name="Chukwuma, Shaqanta C SCPO USN NETPDC (USA)" userId="S::shaqanta.c.chukwuma.mil@us.navy.mil::4a0e297b-a48b-4711-a81d-8df9312a65f5" providerId="AD" clId="Web-{A73F9318-EF12-4631-8E02-2E21DD18FF2F}" dt="2023-05-18T07:22:43.611" v="293" actId="20577"/>
          <ac:spMkLst>
            <pc:docMk/>
            <pc:sldMk cId="2773495306" sldId="336"/>
            <ac:spMk id="2" creationId="{A8EB2059-A038-E711-954C-6BDBA0E05D51}"/>
          </ac:spMkLst>
        </pc:spChg>
      </pc:sldChg>
    </pc:docChg>
  </pc:docChgLst>
  <pc:docChgLst>
    <pc:chgData name="Powell, Kelvin R SCPO USN COMNAVCRUITCOM MIL (USA)" userId="S::kelvin.r.powell.mil@us.navy.mil::22933322-2c17-43c2-a70b-5ab02b6482e4" providerId="AD" clId="Web-{FBD82C5A-0DFE-5569-340E-403B57DB0910}"/>
    <pc:docChg chg="modSld">
      <pc:chgData name="Powell, Kelvin R SCPO USN COMNAVCRUITCOM MIL (USA)" userId="S::kelvin.r.powell.mil@us.navy.mil::22933322-2c17-43c2-a70b-5ab02b6482e4" providerId="AD" clId="Web-{FBD82C5A-0DFE-5569-340E-403B57DB0910}" dt="2024-08-08T15:02:34.150" v="5" actId="20577"/>
      <pc:docMkLst>
        <pc:docMk/>
      </pc:docMkLst>
      <pc:sldChg chg="modSp">
        <pc:chgData name="Powell, Kelvin R SCPO USN COMNAVCRUITCOM MIL (USA)" userId="S::kelvin.r.powell.mil@us.navy.mil::22933322-2c17-43c2-a70b-5ab02b6482e4" providerId="AD" clId="Web-{FBD82C5A-0DFE-5569-340E-403B57DB0910}" dt="2024-08-08T15:02:34.150" v="5" actId="20577"/>
        <pc:sldMkLst>
          <pc:docMk/>
          <pc:sldMk cId="1460149892" sldId="290"/>
        </pc:sldMkLst>
        <pc:spChg chg="mod">
          <ac:chgData name="Powell, Kelvin R SCPO USN COMNAVCRUITCOM MIL (USA)" userId="S::kelvin.r.powell.mil@us.navy.mil::22933322-2c17-43c2-a70b-5ab02b6482e4" providerId="AD" clId="Web-{FBD82C5A-0DFE-5569-340E-403B57DB0910}" dt="2024-08-08T15:02:34.150" v="5" actId="20577"/>
          <ac:spMkLst>
            <pc:docMk/>
            <pc:sldMk cId="1460149892" sldId="290"/>
            <ac:spMk id="3" creationId="{00000000-0000-0000-0000-000000000000}"/>
          </ac:spMkLst>
        </pc:spChg>
      </pc:sldChg>
    </pc:docChg>
  </pc:docChgLst>
  <pc:docChgLst>
    <pc:chgData name="Osborne, James R MCPO USN DCNO N1 (USA)" userId="S::james.r.osborne.mil@us.navy.mil::db38b5b9-a24d-48a5-8eba-4cddad04ac17" providerId="AD" clId="Web-{B2FEAC49-3943-4673-A76D-41B243FFDBE5}"/>
    <pc:docChg chg="delSld">
      <pc:chgData name="Osborne, James R MCPO USN DCNO N1 (USA)" userId="S::james.r.osborne.mil@us.navy.mil::db38b5b9-a24d-48a5-8eba-4cddad04ac17" providerId="AD" clId="Web-{B2FEAC49-3943-4673-A76D-41B243FFDBE5}" dt="2024-08-19T12:25:48.017" v="2"/>
      <pc:docMkLst>
        <pc:docMk/>
      </pc:docMkLst>
      <pc:sldChg chg="del">
        <pc:chgData name="Osborne, James R MCPO USN DCNO N1 (USA)" userId="S::james.r.osborne.mil@us.navy.mil::db38b5b9-a24d-48a5-8eba-4cddad04ac17" providerId="AD" clId="Web-{B2FEAC49-3943-4673-A76D-41B243FFDBE5}" dt="2024-08-19T12:25:38.736" v="0"/>
        <pc:sldMkLst>
          <pc:docMk/>
          <pc:sldMk cId="1920167801" sldId="376"/>
        </pc:sldMkLst>
      </pc:sldChg>
      <pc:sldChg chg="del">
        <pc:chgData name="Osborne, James R MCPO USN DCNO N1 (USA)" userId="S::james.r.osborne.mil@us.navy.mil::db38b5b9-a24d-48a5-8eba-4cddad04ac17" providerId="AD" clId="Web-{B2FEAC49-3943-4673-A76D-41B243FFDBE5}" dt="2024-08-19T12:25:43.798" v="1"/>
        <pc:sldMkLst>
          <pc:docMk/>
          <pc:sldMk cId="3084198035" sldId="377"/>
        </pc:sldMkLst>
      </pc:sldChg>
      <pc:sldChg chg="del">
        <pc:chgData name="Osborne, James R MCPO USN DCNO N1 (USA)" userId="S::james.r.osborne.mil@us.navy.mil::db38b5b9-a24d-48a5-8eba-4cddad04ac17" providerId="AD" clId="Web-{B2FEAC49-3943-4673-A76D-41B243FFDBE5}" dt="2024-08-19T12:25:48.017" v="2"/>
        <pc:sldMkLst>
          <pc:docMk/>
          <pc:sldMk cId="3188743579" sldId="378"/>
        </pc:sldMkLst>
      </pc:sldChg>
    </pc:docChg>
  </pc:docChgLst>
  <pc:docChgLst>
    <pc:chgData name="Osborne, James R MCPO USN DCNO N1 (USA)" userId="S::james.r.osborne.mil@us.navy.mil::db38b5b9-a24d-48a5-8eba-4cddad04ac17" providerId="AD" clId="Web-{7A940D2E-43D1-4413-8DE1-2EF6EC559276}"/>
    <pc:docChg chg="mod modSld">
      <pc:chgData name="Osborne, James R MCPO USN DCNO N1 (USA)" userId="S::james.r.osborne.mil@us.navy.mil::db38b5b9-a24d-48a5-8eba-4cddad04ac17" providerId="AD" clId="Web-{7A940D2E-43D1-4413-8DE1-2EF6EC559276}" dt="2024-08-15T20:56:19.164" v="15" actId="20577"/>
      <pc:docMkLst>
        <pc:docMk/>
      </pc:docMkLst>
      <pc:sldChg chg="modSp">
        <pc:chgData name="Osborne, James R MCPO USN DCNO N1 (USA)" userId="S::james.r.osborne.mil@us.navy.mil::db38b5b9-a24d-48a5-8eba-4cddad04ac17" providerId="AD" clId="Web-{7A940D2E-43D1-4413-8DE1-2EF6EC559276}" dt="2024-08-15T20:53:11.019" v="2" actId="20577"/>
        <pc:sldMkLst>
          <pc:docMk/>
          <pc:sldMk cId="871650659" sldId="262"/>
        </pc:sldMkLst>
        <pc:spChg chg="mod">
          <ac:chgData name="Osborne, James R MCPO USN DCNO N1 (USA)" userId="S::james.r.osborne.mil@us.navy.mil::db38b5b9-a24d-48a5-8eba-4cddad04ac17" providerId="AD" clId="Web-{7A940D2E-43D1-4413-8DE1-2EF6EC559276}" dt="2024-08-15T20:53:11.019" v="2" actId="20577"/>
          <ac:spMkLst>
            <pc:docMk/>
            <pc:sldMk cId="871650659" sldId="262"/>
            <ac:spMk id="3" creationId="{00000000-0000-0000-0000-000000000000}"/>
          </ac:spMkLst>
        </pc:spChg>
      </pc:sldChg>
      <pc:sldChg chg="modSp">
        <pc:chgData name="Osborne, James R MCPO USN DCNO N1 (USA)" userId="S::james.r.osborne.mil@us.navy.mil::db38b5b9-a24d-48a5-8eba-4cddad04ac17" providerId="AD" clId="Web-{7A940D2E-43D1-4413-8DE1-2EF6EC559276}" dt="2024-08-15T20:55:07.397" v="13" actId="20577"/>
        <pc:sldMkLst>
          <pc:docMk/>
          <pc:sldMk cId="2486130272" sldId="272"/>
        </pc:sldMkLst>
        <pc:spChg chg="mod">
          <ac:chgData name="Osborne, James R MCPO USN DCNO N1 (USA)" userId="S::james.r.osborne.mil@us.navy.mil::db38b5b9-a24d-48a5-8eba-4cddad04ac17" providerId="AD" clId="Web-{7A940D2E-43D1-4413-8DE1-2EF6EC559276}" dt="2024-08-15T20:55:07.397" v="13" actId="20577"/>
          <ac:spMkLst>
            <pc:docMk/>
            <pc:sldMk cId="2486130272" sldId="272"/>
            <ac:spMk id="3" creationId="{00000000-0000-0000-0000-000000000000}"/>
          </ac:spMkLst>
        </pc:spChg>
      </pc:sldChg>
      <pc:sldChg chg="modSp">
        <pc:chgData name="Osborne, James R MCPO USN DCNO N1 (USA)" userId="S::james.r.osborne.mil@us.navy.mil::db38b5b9-a24d-48a5-8eba-4cddad04ac17" providerId="AD" clId="Web-{7A940D2E-43D1-4413-8DE1-2EF6EC559276}" dt="2024-08-15T20:56:19.164" v="15" actId="20577"/>
        <pc:sldMkLst>
          <pc:docMk/>
          <pc:sldMk cId="1459991558" sldId="358"/>
        </pc:sldMkLst>
        <pc:spChg chg="mod">
          <ac:chgData name="Osborne, James R MCPO USN DCNO N1 (USA)" userId="S::james.r.osborne.mil@us.navy.mil::db38b5b9-a24d-48a5-8eba-4cddad04ac17" providerId="AD" clId="Web-{7A940D2E-43D1-4413-8DE1-2EF6EC559276}" dt="2024-08-15T20:56:19.164" v="15" actId="20577"/>
          <ac:spMkLst>
            <pc:docMk/>
            <pc:sldMk cId="1459991558" sldId="358"/>
            <ac:spMk id="4" creationId="{9387F996-420E-60D8-97B9-8FB38B54D6AD}"/>
          </ac:spMkLst>
        </pc:spChg>
      </pc:sldChg>
    </pc:docChg>
  </pc:docChgLst>
  <pc:docChgLst>
    <pc:chgData name="Almonte, Marcelo MCPO USN NETC PENSACOLA FL (USA)" userId="S::marcelo.almonte.mil@us.navy.mil::6da9497a-c4c6-4b8b-a982-0c29bc2bfa3a" providerId="AD" clId="Web-{07766E80-BD3A-4AF4-BF96-3D63CC0102A1}"/>
    <pc:docChg chg="modSld">
      <pc:chgData name="Almonte, Marcelo MCPO USN NETC PENSACOLA FL (USA)" userId="S::marcelo.almonte.mil@us.navy.mil::6da9497a-c4c6-4b8b-a982-0c29bc2bfa3a" providerId="AD" clId="Web-{07766E80-BD3A-4AF4-BF96-3D63CC0102A1}" dt="2023-06-16T14:35:38.051" v="43" actId="20577"/>
      <pc:docMkLst>
        <pc:docMk/>
      </pc:docMkLst>
      <pc:sldChg chg="delCm">
        <pc:chgData name="Almonte, Marcelo MCPO USN NETC PENSACOLA FL (USA)" userId="S::marcelo.almonte.mil@us.navy.mil::6da9497a-c4c6-4b8b-a982-0c29bc2bfa3a" providerId="AD" clId="Web-{07766E80-BD3A-4AF4-BF96-3D63CC0102A1}" dt="2023-06-16T14:22:33.198" v="0"/>
        <pc:sldMkLst>
          <pc:docMk/>
          <pc:sldMk cId="871650659" sldId="262"/>
        </pc:sldMkLst>
      </pc:sldChg>
      <pc:sldChg chg="modSp">
        <pc:chgData name="Almonte, Marcelo MCPO USN NETC PENSACOLA FL (USA)" userId="S::marcelo.almonte.mil@us.navy.mil::6da9497a-c4c6-4b8b-a982-0c29bc2bfa3a" providerId="AD" clId="Web-{07766E80-BD3A-4AF4-BF96-3D63CC0102A1}" dt="2023-06-16T14:35:38.051" v="43" actId="20577"/>
        <pc:sldMkLst>
          <pc:docMk/>
          <pc:sldMk cId="3577312216" sldId="331"/>
        </pc:sldMkLst>
        <pc:spChg chg="mod">
          <ac:chgData name="Almonte, Marcelo MCPO USN NETC PENSACOLA FL (USA)" userId="S::marcelo.almonte.mil@us.navy.mil::6da9497a-c4c6-4b8b-a982-0c29bc2bfa3a" providerId="AD" clId="Web-{07766E80-BD3A-4AF4-BF96-3D63CC0102A1}" dt="2023-06-16T14:35:38.051" v="43" actId="20577"/>
          <ac:spMkLst>
            <pc:docMk/>
            <pc:sldMk cId="3577312216" sldId="331"/>
            <ac:spMk id="3" creationId="{95392678-4675-EC3B-237C-570DFEAD6F67}"/>
          </ac:spMkLst>
        </pc:spChg>
      </pc:sldChg>
      <pc:sldChg chg="modSp">
        <pc:chgData name="Almonte, Marcelo MCPO USN NETC PENSACOLA FL (USA)" userId="S::marcelo.almonte.mil@us.navy.mil::6da9497a-c4c6-4b8b-a982-0c29bc2bfa3a" providerId="AD" clId="Web-{07766E80-BD3A-4AF4-BF96-3D63CC0102A1}" dt="2023-06-16T14:34:00.441" v="38" actId="20577"/>
        <pc:sldMkLst>
          <pc:docMk/>
          <pc:sldMk cId="1908000857" sldId="339"/>
        </pc:sldMkLst>
        <pc:spChg chg="mod">
          <ac:chgData name="Almonte, Marcelo MCPO USN NETC PENSACOLA FL (USA)" userId="S::marcelo.almonte.mil@us.navy.mil::6da9497a-c4c6-4b8b-a982-0c29bc2bfa3a" providerId="AD" clId="Web-{07766E80-BD3A-4AF4-BF96-3D63CC0102A1}" dt="2023-06-16T14:34:00.441" v="38" actId="20577"/>
          <ac:spMkLst>
            <pc:docMk/>
            <pc:sldMk cId="1908000857" sldId="339"/>
            <ac:spMk id="2" creationId="{00000000-0000-0000-0000-000000000000}"/>
          </ac:spMkLst>
        </pc:spChg>
      </pc:sldChg>
    </pc:docChg>
  </pc:docChgLst>
  <pc:docChgLst>
    <pc:chgData name="Jason Sain" userId="f45ebf678f62d5a8" providerId="LiveId" clId="{CC4D7A85-F54A-428E-A5C4-9EB8B91C9054}"/>
    <pc:docChg chg="undo custSel addSld delSld modSld sldOrd">
      <pc:chgData name="Jason Sain" userId="f45ebf678f62d5a8" providerId="LiveId" clId="{CC4D7A85-F54A-428E-A5C4-9EB8B91C9054}" dt="2021-06-02T15:19:54.377" v="2894" actId="255"/>
      <pc:docMkLst>
        <pc:docMk/>
      </pc:docMkLst>
      <pc:sldChg chg="modSp mod">
        <pc:chgData name="Jason Sain" userId="f45ebf678f62d5a8" providerId="LiveId" clId="{CC4D7A85-F54A-428E-A5C4-9EB8B91C9054}" dt="2021-05-25T13:56:14.612" v="2595" actId="20577"/>
        <pc:sldMkLst>
          <pc:docMk/>
          <pc:sldMk cId="871650659" sldId="262"/>
        </pc:sldMkLst>
        <pc:spChg chg="mod">
          <ac:chgData name="Jason Sain" userId="f45ebf678f62d5a8" providerId="LiveId" clId="{CC4D7A85-F54A-428E-A5C4-9EB8B91C9054}" dt="2021-05-25T13:56:14.612" v="2595" actId="20577"/>
          <ac:spMkLst>
            <pc:docMk/>
            <pc:sldMk cId="871650659" sldId="262"/>
            <ac:spMk id="3" creationId="{00000000-0000-0000-0000-000000000000}"/>
          </ac:spMkLst>
        </pc:spChg>
      </pc:sldChg>
      <pc:sldChg chg="modSp mod modAnim">
        <pc:chgData name="Jason Sain" userId="f45ebf678f62d5a8" providerId="LiveId" clId="{CC4D7A85-F54A-428E-A5C4-9EB8B91C9054}" dt="2021-05-26T19:42:32.421" v="2612" actId="5793"/>
        <pc:sldMkLst>
          <pc:docMk/>
          <pc:sldMk cId="1248904320" sldId="263"/>
        </pc:sldMkLst>
        <pc:spChg chg="mod">
          <ac:chgData name="Jason Sain" userId="f45ebf678f62d5a8" providerId="LiveId" clId="{CC4D7A85-F54A-428E-A5C4-9EB8B91C9054}" dt="2021-05-26T19:42:32.421" v="2612" actId="5793"/>
          <ac:spMkLst>
            <pc:docMk/>
            <pc:sldMk cId="1248904320" sldId="263"/>
            <ac:spMk id="3" creationId="{00000000-0000-0000-0000-000000000000}"/>
          </ac:spMkLst>
        </pc:spChg>
      </pc:sldChg>
      <pc:sldChg chg="del modAnim">
        <pc:chgData name="Jason Sain" userId="f45ebf678f62d5a8" providerId="LiveId" clId="{CC4D7A85-F54A-428E-A5C4-9EB8B91C9054}" dt="2021-05-25T13:23:58.188" v="2232" actId="2696"/>
        <pc:sldMkLst>
          <pc:docMk/>
          <pc:sldMk cId="680004417" sldId="270"/>
        </pc:sldMkLst>
      </pc:sldChg>
      <pc:sldChg chg="modSp mod ord modNotesTx">
        <pc:chgData name="Jason Sain" userId="f45ebf678f62d5a8" providerId="LiveId" clId="{CC4D7A85-F54A-428E-A5C4-9EB8B91C9054}" dt="2021-05-26T20:29:36.102" v="2893" actId="20577"/>
        <pc:sldMkLst>
          <pc:docMk/>
          <pc:sldMk cId="1350466863" sldId="271"/>
        </pc:sldMkLst>
        <pc:spChg chg="mod">
          <ac:chgData name="Jason Sain" userId="f45ebf678f62d5a8" providerId="LiveId" clId="{CC4D7A85-F54A-428E-A5C4-9EB8B91C9054}" dt="2021-05-26T20:29:36.102" v="2893" actId="20577"/>
          <ac:spMkLst>
            <pc:docMk/>
            <pc:sldMk cId="1350466863" sldId="271"/>
            <ac:spMk id="3" creationId="{00000000-0000-0000-0000-000000000000}"/>
          </ac:spMkLst>
        </pc:spChg>
      </pc:sldChg>
      <pc:sldChg chg="modSp mod ord modAnim">
        <pc:chgData name="Jason Sain" userId="f45ebf678f62d5a8" providerId="LiveId" clId="{CC4D7A85-F54A-428E-A5C4-9EB8B91C9054}" dt="2021-05-26T19:44:15.868" v="2643" actId="20577"/>
        <pc:sldMkLst>
          <pc:docMk/>
          <pc:sldMk cId="2486130272" sldId="272"/>
        </pc:sldMkLst>
        <pc:spChg chg="mod">
          <ac:chgData name="Jason Sain" userId="f45ebf678f62d5a8" providerId="LiveId" clId="{CC4D7A85-F54A-428E-A5C4-9EB8B91C9054}" dt="2021-05-26T19:44:15.868" v="2643" actId="20577"/>
          <ac:spMkLst>
            <pc:docMk/>
            <pc:sldMk cId="2486130272" sldId="272"/>
            <ac:spMk id="2" creationId="{00000000-0000-0000-0000-000000000000}"/>
          </ac:spMkLst>
        </pc:spChg>
        <pc:spChg chg="mod">
          <ac:chgData name="Jason Sain" userId="f45ebf678f62d5a8" providerId="LiveId" clId="{CC4D7A85-F54A-428E-A5C4-9EB8B91C9054}" dt="2021-05-25T13:36:26.490" v="2404" actId="20577"/>
          <ac:spMkLst>
            <pc:docMk/>
            <pc:sldMk cId="2486130272" sldId="272"/>
            <ac:spMk id="3" creationId="{00000000-0000-0000-0000-000000000000}"/>
          </ac:spMkLst>
        </pc:spChg>
      </pc:sldChg>
      <pc:sldChg chg="modSp mod modAnim">
        <pc:chgData name="Jason Sain" userId="f45ebf678f62d5a8" providerId="LiveId" clId="{CC4D7A85-F54A-428E-A5C4-9EB8B91C9054}" dt="2021-05-26T20:16:29.470" v="2809" actId="20577"/>
        <pc:sldMkLst>
          <pc:docMk/>
          <pc:sldMk cId="2017219600" sldId="273"/>
        </pc:sldMkLst>
        <pc:spChg chg="mod">
          <ac:chgData name="Jason Sain" userId="f45ebf678f62d5a8" providerId="LiveId" clId="{CC4D7A85-F54A-428E-A5C4-9EB8B91C9054}" dt="2021-05-13T19:12:55.239" v="475" actId="255"/>
          <ac:spMkLst>
            <pc:docMk/>
            <pc:sldMk cId="2017219600" sldId="273"/>
            <ac:spMk id="2" creationId="{00000000-0000-0000-0000-000000000000}"/>
          </ac:spMkLst>
        </pc:spChg>
        <pc:spChg chg="mod">
          <ac:chgData name="Jason Sain" userId="f45ebf678f62d5a8" providerId="LiveId" clId="{CC4D7A85-F54A-428E-A5C4-9EB8B91C9054}" dt="2021-05-26T20:16:29.470" v="2809" actId="20577"/>
          <ac:spMkLst>
            <pc:docMk/>
            <pc:sldMk cId="2017219600" sldId="273"/>
            <ac:spMk id="3" creationId="{00000000-0000-0000-0000-000000000000}"/>
          </ac:spMkLst>
        </pc:spChg>
      </pc:sldChg>
      <pc:sldChg chg="modSp mod ord modAnim">
        <pc:chgData name="Jason Sain" userId="f45ebf678f62d5a8" providerId="LiveId" clId="{CC4D7A85-F54A-428E-A5C4-9EB8B91C9054}" dt="2021-05-26T20:10:12.569" v="2803" actId="313"/>
        <pc:sldMkLst>
          <pc:docMk/>
          <pc:sldMk cId="4044253508" sldId="274"/>
        </pc:sldMkLst>
        <pc:spChg chg="mod">
          <ac:chgData name="Jason Sain" userId="f45ebf678f62d5a8" providerId="LiveId" clId="{CC4D7A85-F54A-428E-A5C4-9EB8B91C9054}" dt="2021-05-13T19:41:37.780" v="771" actId="20577"/>
          <ac:spMkLst>
            <pc:docMk/>
            <pc:sldMk cId="4044253508" sldId="274"/>
            <ac:spMk id="2" creationId="{00000000-0000-0000-0000-000000000000}"/>
          </ac:spMkLst>
        </pc:spChg>
        <pc:spChg chg="mod">
          <ac:chgData name="Jason Sain" userId="f45ebf678f62d5a8" providerId="LiveId" clId="{CC4D7A85-F54A-428E-A5C4-9EB8B91C9054}" dt="2021-05-26T20:10:12.569" v="2803" actId="313"/>
          <ac:spMkLst>
            <pc:docMk/>
            <pc:sldMk cId="4044253508" sldId="274"/>
            <ac:spMk id="3" creationId="{00000000-0000-0000-0000-000000000000}"/>
          </ac:spMkLst>
        </pc:spChg>
      </pc:sldChg>
      <pc:sldChg chg="del">
        <pc:chgData name="Jason Sain" userId="f45ebf678f62d5a8" providerId="LiveId" clId="{CC4D7A85-F54A-428E-A5C4-9EB8B91C9054}" dt="2021-05-13T19:57:45.528" v="890" actId="2696"/>
        <pc:sldMkLst>
          <pc:docMk/>
          <pc:sldMk cId="4129362036" sldId="275"/>
        </pc:sldMkLst>
      </pc:sldChg>
      <pc:sldChg chg="del">
        <pc:chgData name="Jason Sain" userId="f45ebf678f62d5a8" providerId="LiveId" clId="{CC4D7A85-F54A-428E-A5C4-9EB8B91C9054}" dt="2021-05-13T19:58:20.582" v="893" actId="2696"/>
        <pc:sldMkLst>
          <pc:docMk/>
          <pc:sldMk cId="3264331885" sldId="276"/>
        </pc:sldMkLst>
      </pc:sldChg>
      <pc:sldChg chg="ord">
        <pc:chgData name="Jason Sain" userId="f45ebf678f62d5a8" providerId="LiveId" clId="{CC4D7A85-F54A-428E-A5C4-9EB8B91C9054}" dt="2021-05-13T19:57:58.467" v="892"/>
        <pc:sldMkLst>
          <pc:docMk/>
          <pc:sldMk cId="162235000" sldId="277"/>
        </pc:sldMkLst>
      </pc:sldChg>
      <pc:sldChg chg="del">
        <pc:chgData name="Jason Sain" userId="f45ebf678f62d5a8" providerId="LiveId" clId="{CC4D7A85-F54A-428E-A5C4-9EB8B91C9054}" dt="2021-05-13T19:58:24.272" v="894" actId="2696"/>
        <pc:sldMkLst>
          <pc:docMk/>
          <pc:sldMk cId="3802416614" sldId="278"/>
        </pc:sldMkLst>
      </pc:sldChg>
      <pc:sldChg chg="del">
        <pc:chgData name="Jason Sain" userId="f45ebf678f62d5a8" providerId="LiveId" clId="{CC4D7A85-F54A-428E-A5C4-9EB8B91C9054}" dt="2021-05-13T19:58:27.527" v="895" actId="2696"/>
        <pc:sldMkLst>
          <pc:docMk/>
          <pc:sldMk cId="1981893157" sldId="282"/>
        </pc:sldMkLst>
      </pc:sldChg>
      <pc:sldChg chg="del">
        <pc:chgData name="Jason Sain" userId="f45ebf678f62d5a8" providerId="LiveId" clId="{CC4D7A85-F54A-428E-A5C4-9EB8B91C9054}" dt="2021-05-13T19:58:31.487" v="896" actId="2696"/>
        <pc:sldMkLst>
          <pc:docMk/>
          <pc:sldMk cId="1962277327" sldId="283"/>
        </pc:sldMkLst>
      </pc:sldChg>
      <pc:sldChg chg="del">
        <pc:chgData name="Jason Sain" userId="f45ebf678f62d5a8" providerId="LiveId" clId="{CC4D7A85-F54A-428E-A5C4-9EB8B91C9054}" dt="2021-05-13T19:58:34.845" v="897" actId="2696"/>
        <pc:sldMkLst>
          <pc:docMk/>
          <pc:sldMk cId="1974986167" sldId="284"/>
        </pc:sldMkLst>
      </pc:sldChg>
      <pc:sldChg chg="del">
        <pc:chgData name="Jason Sain" userId="f45ebf678f62d5a8" providerId="LiveId" clId="{CC4D7A85-F54A-428E-A5C4-9EB8B91C9054}" dt="2021-05-13T19:58:38.182" v="898" actId="2696"/>
        <pc:sldMkLst>
          <pc:docMk/>
          <pc:sldMk cId="2203847216" sldId="285"/>
        </pc:sldMkLst>
      </pc:sldChg>
      <pc:sldChg chg="del">
        <pc:chgData name="Jason Sain" userId="f45ebf678f62d5a8" providerId="LiveId" clId="{CC4D7A85-F54A-428E-A5C4-9EB8B91C9054}" dt="2021-05-13T19:58:43.271" v="899" actId="2696"/>
        <pc:sldMkLst>
          <pc:docMk/>
          <pc:sldMk cId="300445325" sldId="286"/>
        </pc:sldMkLst>
      </pc:sldChg>
      <pc:sldChg chg="del">
        <pc:chgData name="Jason Sain" userId="f45ebf678f62d5a8" providerId="LiveId" clId="{CC4D7A85-F54A-428E-A5C4-9EB8B91C9054}" dt="2021-05-13T19:58:52.790" v="901" actId="2696"/>
        <pc:sldMkLst>
          <pc:docMk/>
          <pc:sldMk cId="1210282067" sldId="287"/>
        </pc:sldMkLst>
      </pc:sldChg>
      <pc:sldChg chg="del">
        <pc:chgData name="Jason Sain" userId="f45ebf678f62d5a8" providerId="LiveId" clId="{CC4D7A85-F54A-428E-A5C4-9EB8B91C9054}" dt="2021-05-13T19:58:47.557" v="900" actId="2696"/>
        <pc:sldMkLst>
          <pc:docMk/>
          <pc:sldMk cId="2683948757" sldId="288"/>
        </pc:sldMkLst>
      </pc:sldChg>
      <pc:sldChg chg="modSp mod modAnim">
        <pc:chgData name="Jason Sain" userId="f45ebf678f62d5a8" providerId="LiveId" clId="{CC4D7A85-F54A-428E-A5C4-9EB8B91C9054}" dt="2021-05-25T13:17:54.058" v="2187"/>
        <pc:sldMkLst>
          <pc:docMk/>
          <pc:sldMk cId="3044885653" sldId="289"/>
        </pc:sldMkLst>
        <pc:spChg chg="mod">
          <ac:chgData name="Jason Sain" userId="f45ebf678f62d5a8" providerId="LiveId" clId="{CC4D7A85-F54A-428E-A5C4-9EB8B91C9054}" dt="2021-05-13T21:33:32.197" v="1809" actId="20577"/>
          <ac:spMkLst>
            <pc:docMk/>
            <pc:sldMk cId="3044885653" sldId="289"/>
            <ac:spMk id="2" creationId="{00000000-0000-0000-0000-000000000000}"/>
          </ac:spMkLst>
        </pc:spChg>
        <pc:spChg chg="mod">
          <ac:chgData name="Jason Sain" userId="f45ebf678f62d5a8" providerId="LiveId" clId="{CC4D7A85-F54A-428E-A5C4-9EB8B91C9054}" dt="2021-05-13T22:05:46.555" v="2181" actId="20577"/>
          <ac:spMkLst>
            <pc:docMk/>
            <pc:sldMk cId="3044885653" sldId="289"/>
            <ac:spMk id="3" creationId="{00000000-0000-0000-0000-000000000000}"/>
          </ac:spMkLst>
        </pc:spChg>
      </pc:sldChg>
      <pc:sldChg chg="new del">
        <pc:chgData name="Jason Sain" userId="f45ebf678f62d5a8" providerId="LiveId" clId="{CC4D7A85-F54A-428E-A5C4-9EB8B91C9054}" dt="2021-05-13T18:53:14.246" v="1" actId="680"/>
        <pc:sldMkLst>
          <pc:docMk/>
          <pc:sldMk cId="895853801" sldId="290"/>
        </pc:sldMkLst>
      </pc:sldChg>
      <pc:sldChg chg="modSp add mod modAnim">
        <pc:chgData name="Jason Sain" userId="f45ebf678f62d5a8" providerId="LiveId" clId="{CC4D7A85-F54A-428E-A5C4-9EB8B91C9054}" dt="2021-05-26T19:43:36.704" v="2637" actId="255"/>
        <pc:sldMkLst>
          <pc:docMk/>
          <pc:sldMk cId="1460149892" sldId="290"/>
        </pc:sldMkLst>
        <pc:spChg chg="mod">
          <ac:chgData name="Jason Sain" userId="f45ebf678f62d5a8" providerId="LiveId" clId="{CC4D7A85-F54A-428E-A5C4-9EB8B91C9054}" dt="2021-05-26T19:43:36.704" v="2637" actId="255"/>
          <ac:spMkLst>
            <pc:docMk/>
            <pc:sldMk cId="1460149892" sldId="290"/>
            <ac:spMk id="2" creationId="{00000000-0000-0000-0000-000000000000}"/>
          </ac:spMkLst>
        </pc:spChg>
        <pc:spChg chg="mod">
          <ac:chgData name="Jason Sain" userId="f45ebf678f62d5a8" providerId="LiveId" clId="{CC4D7A85-F54A-428E-A5C4-9EB8B91C9054}" dt="2021-05-13T19:01:24.575" v="34" actId="20577"/>
          <ac:spMkLst>
            <pc:docMk/>
            <pc:sldMk cId="1460149892" sldId="290"/>
            <ac:spMk id="3" creationId="{00000000-0000-0000-0000-000000000000}"/>
          </ac:spMkLst>
        </pc:spChg>
      </pc:sldChg>
      <pc:sldChg chg="modSp add mod modAnim">
        <pc:chgData name="Jason Sain" userId="f45ebf678f62d5a8" providerId="LiveId" clId="{CC4D7A85-F54A-428E-A5C4-9EB8B91C9054}" dt="2021-05-26T20:16:48.658" v="2811" actId="255"/>
        <pc:sldMkLst>
          <pc:docMk/>
          <pc:sldMk cId="3042754314" sldId="291"/>
        </pc:sldMkLst>
        <pc:spChg chg="mod">
          <ac:chgData name="Jason Sain" userId="f45ebf678f62d5a8" providerId="LiveId" clId="{CC4D7A85-F54A-428E-A5C4-9EB8B91C9054}" dt="2021-05-26T20:16:48.658" v="2811" actId="255"/>
          <ac:spMkLst>
            <pc:docMk/>
            <pc:sldMk cId="3042754314" sldId="291"/>
            <ac:spMk id="2" creationId="{00000000-0000-0000-0000-000000000000}"/>
          </ac:spMkLst>
        </pc:spChg>
        <pc:spChg chg="mod">
          <ac:chgData name="Jason Sain" userId="f45ebf678f62d5a8" providerId="LiveId" clId="{CC4D7A85-F54A-428E-A5C4-9EB8B91C9054}" dt="2021-05-26T20:04:52.150" v="2722" actId="20577"/>
          <ac:spMkLst>
            <pc:docMk/>
            <pc:sldMk cId="3042754314" sldId="291"/>
            <ac:spMk id="3" creationId="{00000000-0000-0000-0000-000000000000}"/>
          </ac:spMkLst>
        </pc:spChg>
      </pc:sldChg>
      <pc:sldChg chg="modSp add mod modAnim">
        <pc:chgData name="Jason Sain" userId="f45ebf678f62d5a8" providerId="LiveId" clId="{CC4D7A85-F54A-428E-A5C4-9EB8B91C9054}" dt="2021-05-26T20:20:42.966" v="2844" actId="20577"/>
        <pc:sldMkLst>
          <pc:docMk/>
          <pc:sldMk cId="757099886" sldId="292"/>
        </pc:sldMkLst>
        <pc:spChg chg="mod">
          <ac:chgData name="Jason Sain" userId="f45ebf678f62d5a8" providerId="LiveId" clId="{CC4D7A85-F54A-428E-A5C4-9EB8B91C9054}" dt="2021-05-13T20:00:42.218" v="918" actId="20577"/>
          <ac:spMkLst>
            <pc:docMk/>
            <pc:sldMk cId="757099886" sldId="292"/>
            <ac:spMk id="2" creationId="{00000000-0000-0000-0000-000000000000}"/>
          </ac:spMkLst>
        </pc:spChg>
        <pc:spChg chg="mod">
          <ac:chgData name="Jason Sain" userId="f45ebf678f62d5a8" providerId="LiveId" clId="{CC4D7A85-F54A-428E-A5C4-9EB8B91C9054}" dt="2021-05-26T20:20:42.966" v="2844" actId="20577"/>
          <ac:spMkLst>
            <pc:docMk/>
            <pc:sldMk cId="757099886" sldId="292"/>
            <ac:spMk id="3" creationId="{00000000-0000-0000-0000-000000000000}"/>
          </ac:spMkLst>
        </pc:spChg>
      </pc:sldChg>
      <pc:sldChg chg="new del">
        <pc:chgData name="Jason Sain" userId="f45ebf678f62d5a8" providerId="LiveId" clId="{CC4D7A85-F54A-428E-A5C4-9EB8B91C9054}" dt="2021-05-13T20:56:56.675" v="1134" actId="2696"/>
        <pc:sldMkLst>
          <pc:docMk/>
          <pc:sldMk cId="1506419294" sldId="293"/>
        </pc:sldMkLst>
      </pc:sldChg>
      <pc:sldChg chg="modSp add mod modAnim">
        <pc:chgData name="Jason Sain" userId="f45ebf678f62d5a8" providerId="LiveId" clId="{CC4D7A85-F54A-428E-A5C4-9EB8B91C9054}" dt="2021-05-25T13:17:33.723" v="2185"/>
        <pc:sldMkLst>
          <pc:docMk/>
          <pc:sldMk cId="1015650853" sldId="294"/>
        </pc:sldMkLst>
        <pc:spChg chg="mod">
          <ac:chgData name="Jason Sain" userId="f45ebf678f62d5a8" providerId="LiveId" clId="{CC4D7A85-F54A-428E-A5C4-9EB8B91C9054}" dt="2021-05-13T20:57:26.484" v="1172" actId="20577"/>
          <ac:spMkLst>
            <pc:docMk/>
            <pc:sldMk cId="1015650853" sldId="294"/>
            <ac:spMk id="2" creationId="{00000000-0000-0000-0000-000000000000}"/>
          </ac:spMkLst>
        </pc:spChg>
        <pc:spChg chg="mod">
          <ac:chgData name="Jason Sain" userId="f45ebf678f62d5a8" providerId="LiveId" clId="{CC4D7A85-F54A-428E-A5C4-9EB8B91C9054}" dt="2021-05-13T21:22:06.554" v="1745" actId="20577"/>
          <ac:spMkLst>
            <pc:docMk/>
            <pc:sldMk cId="1015650853" sldId="294"/>
            <ac:spMk id="3" creationId="{00000000-0000-0000-0000-000000000000}"/>
          </ac:spMkLst>
        </pc:spChg>
      </pc:sldChg>
      <pc:sldChg chg="modSp add mod modAnim">
        <pc:chgData name="Jason Sain" userId="f45ebf678f62d5a8" providerId="LiveId" clId="{CC4D7A85-F54A-428E-A5C4-9EB8B91C9054}" dt="2021-05-26T20:28:31.895" v="2883" actId="20577"/>
        <pc:sldMkLst>
          <pc:docMk/>
          <pc:sldMk cId="338429844" sldId="295"/>
        </pc:sldMkLst>
        <pc:spChg chg="mod">
          <ac:chgData name="Jason Sain" userId="f45ebf678f62d5a8" providerId="LiveId" clId="{CC4D7A85-F54A-428E-A5C4-9EB8B91C9054}" dt="2021-05-13T21:45:25.291" v="1973" actId="255"/>
          <ac:spMkLst>
            <pc:docMk/>
            <pc:sldMk cId="338429844" sldId="295"/>
            <ac:spMk id="2" creationId="{00000000-0000-0000-0000-000000000000}"/>
          </ac:spMkLst>
        </pc:spChg>
        <pc:spChg chg="mod">
          <ac:chgData name="Jason Sain" userId="f45ebf678f62d5a8" providerId="LiveId" clId="{CC4D7A85-F54A-428E-A5C4-9EB8B91C9054}" dt="2021-05-26T20:28:31.895" v="2883" actId="20577"/>
          <ac:spMkLst>
            <pc:docMk/>
            <pc:sldMk cId="338429844" sldId="295"/>
            <ac:spMk id="3" creationId="{00000000-0000-0000-0000-000000000000}"/>
          </ac:spMkLst>
        </pc:spChg>
      </pc:sldChg>
      <pc:sldChg chg="modSp add del modAnim">
        <pc:chgData name="Jason Sain" userId="f45ebf678f62d5a8" providerId="LiveId" clId="{CC4D7A85-F54A-428E-A5C4-9EB8B91C9054}" dt="2021-05-13T22:06:18.962" v="2182" actId="2696"/>
        <pc:sldMkLst>
          <pc:docMk/>
          <pc:sldMk cId="200715341" sldId="296"/>
        </pc:sldMkLst>
        <pc:spChg chg="mod">
          <ac:chgData name="Jason Sain" userId="f45ebf678f62d5a8" providerId="LiveId" clId="{CC4D7A85-F54A-428E-A5C4-9EB8B91C9054}" dt="2021-05-13T22:00:49.814" v="2070" actId="20577"/>
          <ac:spMkLst>
            <pc:docMk/>
            <pc:sldMk cId="200715341" sldId="296"/>
            <ac:spMk id="3" creationId="{00000000-0000-0000-0000-000000000000}"/>
          </ac:spMkLst>
        </pc:spChg>
      </pc:sldChg>
      <pc:sldChg chg="new del ord">
        <pc:chgData name="Jason Sain" userId="f45ebf678f62d5a8" providerId="LiveId" clId="{CC4D7A85-F54A-428E-A5C4-9EB8B91C9054}" dt="2021-05-25T13:21:13.565" v="2201" actId="680"/>
        <pc:sldMkLst>
          <pc:docMk/>
          <pc:sldMk cId="4066517912" sldId="296"/>
        </pc:sldMkLst>
      </pc:sldChg>
      <pc:sldChg chg="modSp add del mod">
        <pc:chgData name="Jason Sain" userId="f45ebf678f62d5a8" providerId="LiveId" clId="{CC4D7A85-F54A-428E-A5C4-9EB8B91C9054}" dt="2021-05-25T13:22:10.056" v="2231" actId="255"/>
        <pc:sldMkLst>
          <pc:docMk/>
          <pc:sldMk cId="2466594951" sldId="311"/>
        </pc:sldMkLst>
        <pc:spChg chg="mod">
          <ac:chgData name="Jason Sain" userId="f45ebf678f62d5a8" providerId="LiveId" clId="{CC4D7A85-F54A-428E-A5C4-9EB8B91C9054}" dt="2021-05-25T13:22:10.056" v="2231" actId="255"/>
          <ac:spMkLst>
            <pc:docMk/>
            <pc:sldMk cId="2466594951" sldId="311"/>
            <ac:spMk id="4" creationId="{D56CEFA6-A5A2-41D8-97F1-E26EA44B2048}"/>
          </ac:spMkLst>
        </pc:spChg>
      </pc:sldChg>
      <pc:sldChg chg="modSp add mod ord">
        <pc:chgData name="Jason Sain" userId="f45ebf678f62d5a8" providerId="LiveId" clId="{CC4D7A85-F54A-428E-A5C4-9EB8B91C9054}" dt="2021-06-02T15:19:54.377" v="2894" actId="255"/>
        <pc:sldMkLst>
          <pc:docMk/>
          <pc:sldMk cId="3573571728" sldId="312"/>
        </pc:sldMkLst>
        <pc:spChg chg="mod">
          <ac:chgData name="Jason Sain" userId="f45ebf678f62d5a8" providerId="LiveId" clId="{CC4D7A85-F54A-428E-A5C4-9EB8B91C9054}" dt="2021-06-02T15:19:54.377" v="2894" actId="255"/>
          <ac:spMkLst>
            <pc:docMk/>
            <pc:sldMk cId="3573571728" sldId="312"/>
            <ac:spMk id="2" creationId="{00000000-0000-0000-0000-000000000000}"/>
          </ac:spMkLst>
        </pc:spChg>
      </pc:sldChg>
      <pc:sldChg chg="addSp delSp modSp new mod">
        <pc:chgData name="Jason Sain" userId="f45ebf678f62d5a8" providerId="LiveId" clId="{CC4D7A85-F54A-428E-A5C4-9EB8B91C9054}" dt="2021-05-26T20:07:56.013" v="2732" actId="14100"/>
        <pc:sldMkLst>
          <pc:docMk/>
          <pc:sldMk cId="3426095836" sldId="313"/>
        </pc:sldMkLst>
        <pc:spChg chg="del">
          <ac:chgData name="Jason Sain" userId="f45ebf678f62d5a8" providerId="LiveId" clId="{CC4D7A85-F54A-428E-A5C4-9EB8B91C9054}" dt="2021-05-26T20:06:50.508" v="2726"/>
          <ac:spMkLst>
            <pc:docMk/>
            <pc:sldMk cId="3426095836" sldId="313"/>
            <ac:spMk id="3" creationId="{0FA4C22A-813A-46CE-BC2F-F583EBF1DCFA}"/>
          </ac:spMkLst>
        </pc:spChg>
        <pc:picChg chg="add mod">
          <ac:chgData name="Jason Sain" userId="f45ebf678f62d5a8" providerId="LiveId" clId="{CC4D7A85-F54A-428E-A5C4-9EB8B91C9054}" dt="2021-05-26T20:06:50.508" v="2726"/>
          <ac:picMkLst>
            <pc:docMk/>
            <pc:sldMk cId="3426095836" sldId="313"/>
            <ac:picMk id="4" creationId="{120021B7-2C8B-453E-92C3-E2329AAF1852}"/>
          </ac:picMkLst>
        </pc:picChg>
        <pc:picChg chg="add mod">
          <ac:chgData name="Jason Sain" userId="f45ebf678f62d5a8" providerId="LiveId" clId="{CC4D7A85-F54A-428E-A5C4-9EB8B91C9054}" dt="2021-05-26T20:07:56.013" v="2732" actId="14100"/>
          <ac:picMkLst>
            <pc:docMk/>
            <pc:sldMk cId="3426095836" sldId="313"/>
            <ac:picMk id="5" creationId="{B857AA12-ABE6-456C-9841-258F1317BB75}"/>
          </ac:picMkLst>
        </pc:picChg>
      </pc:sldChg>
    </pc:docChg>
  </pc:docChgLst>
  <pc:docChgLst>
    <pc:chgData name="Almonte, Marcelo MCPO USN NETC PENSACOLA FL (USA)" userId="S::marcelo.almonte.mil@us.navy.mil::6da9497a-c4c6-4b8b-a982-0c29bc2bfa3a" providerId="AD" clId="Web-{91684C9C-4D72-4252-B53D-D9625E2FAF14}"/>
    <pc:docChg chg="modSld">
      <pc:chgData name="Almonte, Marcelo MCPO USN NETC PENSACOLA FL (USA)" userId="S::marcelo.almonte.mil@us.navy.mil::6da9497a-c4c6-4b8b-a982-0c29bc2bfa3a" providerId="AD" clId="Web-{91684C9C-4D72-4252-B53D-D9625E2FAF14}" dt="2023-06-22T19:52:10.794" v="17"/>
      <pc:docMkLst>
        <pc:docMk/>
      </pc:docMkLst>
      <pc:sldChg chg="modSp">
        <pc:chgData name="Almonte, Marcelo MCPO USN NETC PENSACOLA FL (USA)" userId="S::marcelo.almonte.mil@us.navy.mil::6da9497a-c4c6-4b8b-a982-0c29bc2bfa3a" providerId="AD" clId="Web-{91684C9C-4D72-4252-B53D-D9625E2FAF14}" dt="2023-06-22T19:50:59.777" v="16" actId="20577"/>
        <pc:sldMkLst>
          <pc:docMk/>
          <pc:sldMk cId="1015650853" sldId="294"/>
        </pc:sldMkLst>
        <pc:spChg chg="mod">
          <ac:chgData name="Almonte, Marcelo MCPO USN NETC PENSACOLA FL (USA)" userId="S::marcelo.almonte.mil@us.navy.mil::6da9497a-c4c6-4b8b-a982-0c29bc2bfa3a" providerId="AD" clId="Web-{91684C9C-4D72-4252-B53D-D9625E2FAF14}" dt="2023-06-22T19:50:59.777" v="16" actId="20577"/>
          <ac:spMkLst>
            <pc:docMk/>
            <pc:sldMk cId="1015650853" sldId="294"/>
            <ac:spMk id="3" creationId="{00000000-0000-0000-0000-000000000000}"/>
          </ac:spMkLst>
        </pc:spChg>
      </pc:sldChg>
      <pc:sldChg chg="delCm">
        <pc:chgData name="Almonte, Marcelo MCPO USN NETC PENSACOLA FL (USA)" userId="S::marcelo.almonte.mil@us.navy.mil::6da9497a-c4c6-4b8b-a982-0c29bc2bfa3a" providerId="AD" clId="Web-{91684C9C-4D72-4252-B53D-D9625E2FAF14}" dt="2023-06-22T19:52:10.794" v="17"/>
        <pc:sldMkLst>
          <pc:docMk/>
          <pc:sldMk cId="979464441" sldId="341"/>
        </pc:sldMkLst>
        <pc:extLst>
          <p:ext xmlns:p="http://schemas.openxmlformats.org/presentationml/2006/main" uri="{D6D511B9-2390-475A-947B-AFAB55BFBCF1}">
            <pc226:cmChg xmlns:pc226="http://schemas.microsoft.com/office/powerpoint/2022/06/main/command" chg="del">
              <pc226:chgData name="Almonte, Marcelo MCPO USN NETC PENSACOLA FL (USA)" userId="S::marcelo.almonte.mil@us.navy.mil::6da9497a-c4c6-4b8b-a982-0c29bc2bfa3a" providerId="AD" clId="Web-{91684C9C-4D72-4252-B53D-D9625E2FAF14}" dt="2023-06-22T19:52:10.794" v="17"/>
              <pc2:cmMkLst xmlns:pc2="http://schemas.microsoft.com/office/powerpoint/2019/9/main/command">
                <pc:docMk/>
                <pc:sldMk cId="979464441" sldId="341"/>
                <pc2:cmMk id="{B24EE8AC-57D2-42C4-9550-F8BA70101A73}"/>
              </pc2:cmMkLst>
            </pc226:cmChg>
          </p:ext>
        </pc:extLst>
      </pc:sldChg>
    </pc:docChg>
  </pc:docChgLst>
  <pc:docChgLst>
    <pc:chgData name="Dauz, Johnsteven M PO1 USN (USA)" userId="S::johnsteven.m.dauz.mil@us.navy.mil::693cdc78-e3c4-4562-b86c-c46aec59c362" providerId="AD" clId="Web-{C6F08973-71DE-4BEC-81C4-1285E018FE04}"/>
    <pc:docChg chg="modSld">
      <pc:chgData name="Dauz, Johnsteven M PO1 USN (USA)" userId="S::johnsteven.m.dauz.mil@us.navy.mil::693cdc78-e3c4-4562-b86c-c46aec59c362" providerId="AD" clId="Web-{C6F08973-71DE-4BEC-81C4-1285E018FE04}" dt="2024-06-20T17:45:40.331" v="29"/>
      <pc:docMkLst>
        <pc:docMk/>
      </pc:docMkLst>
      <pc:sldChg chg="modSp">
        <pc:chgData name="Dauz, Johnsteven M PO1 USN (USA)" userId="S::johnsteven.m.dauz.mil@us.navy.mil::693cdc78-e3c4-4562-b86c-c46aec59c362" providerId="AD" clId="Web-{C6F08973-71DE-4BEC-81C4-1285E018FE04}" dt="2024-06-20T17:40:57.889" v="4" actId="20577"/>
        <pc:sldMkLst>
          <pc:docMk/>
          <pc:sldMk cId="871650659" sldId="262"/>
        </pc:sldMkLst>
        <pc:spChg chg="mod">
          <ac:chgData name="Dauz, Johnsteven M PO1 USN (USA)" userId="S::johnsteven.m.dauz.mil@us.navy.mil::693cdc78-e3c4-4562-b86c-c46aec59c362" providerId="AD" clId="Web-{C6F08973-71DE-4BEC-81C4-1285E018FE04}" dt="2024-06-20T17:40:57.889" v="4" actId="20577"/>
          <ac:spMkLst>
            <pc:docMk/>
            <pc:sldMk cId="871650659" sldId="262"/>
            <ac:spMk id="3" creationId="{00000000-0000-0000-0000-000000000000}"/>
          </ac:spMkLst>
        </pc:spChg>
      </pc:sldChg>
      <pc:sldChg chg="modSp">
        <pc:chgData name="Dauz, Johnsteven M PO1 USN (USA)" userId="S::johnsteven.m.dauz.mil@us.navy.mil::693cdc78-e3c4-4562-b86c-c46aec59c362" providerId="AD" clId="Web-{C6F08973-71DE-4BEC-81C4-1285E018FE04}" dt="2024-06-20T17:41:53.468" v="25" actId="20577"/>
        <pc:sldMkLst>
          <pc:docMk/>
          <pc:sldMk cId="2017219600" sldId="273"/>
        </pc:sldMkLst>
        <pc:spChg chg="mod">
          <ac:chgData name="Dauz, Johnsteven M PO1 USN (USA)" userId="S::johnsteven.m.dauz.mil@us.navy.mil::693cdc78-e3c4-4562-b86c-c46aec59c362" providerId="AD" clId="Web-{C6F08973-71DE-4BEC-81C4-1285E018FE04}" dt="2024-06-20T17:41:53.468" v="25" actId="20577"/>
          <ac:spMkLst>
            <pc:docMk/>
            <pc:sldMk cId="2017219600" sldId="273"/>
            <ac:spMk id="3" creationId="{00000000-0000-0000-0000-000000000000}"/>
          </ac:spMkLst>
        </pc:spChg>
      </pc:sldChg>
      <pc:sldChg chg="modNotes">
        <pc:chgData name="Dauz, Johnsteven M PO1 USN (USA)" userId="S::johnsteven.m.dauz.mil@us.navy.mil::693cdc78-e3c4-4562-b86c-c46aec59c362" providerId="AD" clId="Web-{C6F08973-71DE-4BEC-81C4-1285E018FE04}" dt="2024-06-20T17:45:40.331" v="29"/>
        <pc:sldMkLst>
          <pc:docMk/>
          <pc:sldMk cId="2970663055" sldId="342"/>
        </pc:sldMkLst>
      </pc:sldChg>
    </pc:docChg>
  </pc:docChgLst>
  <pc:docChgLst>
    <pc:chgData name="Powell, Kelvin R SCPO USN COMNAVCRUITCOM MIL (USA)" userId="S::kelvin.r.powell.mil@us.navy.mil::22933322-2c17-43c2-a70b-5ab02b6482e4" providerId="AD" clId="Web-{62B0DEE0-C6EB-EAE9-6CAB-F434B4C1A05B}"/>
    <pc:docChg chg="modSld">
      <pc:chgData name="Powell, Kelvin R SCPO USN COMNAVCRUITCOM MIL (USA)" userId="S::kelvin.r.powell.mil@us.navy.mil::22933322-2c17-43c2-a70b-5ab02b6482e4" providerId="AD" clId="Web-{62B0DEE0-C6EB-EAE9-6CAB-F434B4C1A05B}" dt="2024-08-08T16:33:24.685" v="38" actId="20577"/>
      <pc:docMkLst>
        <pc:docMk/>
      </pc:docMkLst>
      <pc:sldChg chg="modSp">
        <pc:chgData name="Powell, Kelvin R SCPO USN COMNAVCRUITCOM MIL (USA)" userId="S::kelvin.r.powell.mil@us.navy.mil::22933322-2c17-43c2-a70b-5ab02b6482e4" providerId="AD" clId="Web-{62B0DEE0-C6EB-EAE9-6CAB-F434B4C1A05B}" dt="2024-08-08T16:33:24.685" v="38" actId="20577"/>
        <pc:sldMkLst>
          <pc:docMk/>
          <pc:sldMk cId="3577312216" sldId="331"/>
        </pc:sldMkLst>
        <pc:spChg chg="mod">
          <ac:chgData name="Powell, Kelvin R SCPO USN COMNAVCRUITCOM MIL (USA)" userId="S::kelvin.r.powell.mil@us.navy.mil::22933322-2c17-43c2-a70b-5ab02b6482e4" providerId="AD" clId="Web-{62B0DEE0-C6EB-EAE9-6CAB-F434B4C1A05B}" dt="2024-08-08T16:33:24.685" v="38" actId="20577"/>
          <ac:spMkLst>
            <pc:docMk/>
            <pc:sldMk cId="3577312216" sldId="331"/>
            <ac:spMk id="3" creationId="{95392678-4675-EC3B-237C-570DFEAD6F67}"/>
          </ac:spMkLst>
        </pc:spChg>
      </pc:sldChg>
    </pc:docChg>
  </pc:docChgLst>
  <pc:docChgLst>
    <pc:chgData name="Powell, Kelvin R SCPO USN COMNAVCRUITCOM MIL (USA)" userId="S::kelvin.r.powell.mil@us.navy.mil::22933322-2c17-43c2-a70b-5ab02b6482e4" providerId="AD" clId="Web-{964AA446-74D5-4337-09CE-1C146C42EECE}"/>
    <pc:docChg chg="modSld">
      <pc:chgData name="Powell, Kelvin R SCPO USN COMNAVCRUITCOM MIL (USA)" userId="S::kelvin.r.powell.mil@us.navy.mil::22933322-2c17-43c2-a70b-5ab02b6482e4" providerId="AD" clId="Web-{964AA446-74D5-4337-09CE-1C146C42EECE}" dt="2024-08-21T13:44:02.645" v="80"/>
      <pc:docMkLst>
        <pc:docMk/>
      </pc:docMkLst>
      <pc:sldChg chg="modNotes">
        <pc:chgData name="Powell, Kelvin R SCPO USN COMNAVCRUITCOM MIL (USA)" userId="S::kelvin.r.powell.mil@us.navy.mil::22933322-2c17-43c2-a70b-5ab02b6482e4" providerId="AD" clId="Web-{964AA446-74D5-4337-09CE-1C146C42EECE}" dt="2024-08-21T13:39:10.641" v="63"/>
        <pc:sldMkLst>
          <pc:docMk/>
          <pc:sldMk cId="871650659" sldId="262"/>
        </pc:sldMkLst>
      </pc:sldChg>
      <pc:sldChg chg="modNotes">
        <pc:chgData name="Powell, Kelvin R SCPO USN COMNAVCRUITCOM MIL (USA)" userId="S::kelvin.r.powell.mil@us.navy.mil::22933322-2c17-43c2-a70b-5ab02b6482e4" providerId="AD" clId="Web-{964AA446-74D5-4337-09CE-1C146C42EECE}" dt="2024-08-21T13:39:06.360" v="61"/>
        <pc:sldMkLst>
          <pc:docMk/>
          <pc:sldMk cId="1248904320" sldId="263"/>
        </pc:sldMkLst>
      </pc:sldChg>
      <pc:sldChg chg="modNotes">
        <pc:chgData name="Powell, Kelvin R SCPO USN COMNAVCRUITCOM MIL (USA)" userId="S::kelvin.r.powell.mil@us.navy.mil::22933322-2c17-43c2-a70b-5ab02b6482e4" providerId="AD" clId="Web-{964AA446-74D5-4337-09CE-1C146C42EECE}" dt="2024-08-21T13:43:07.285" v="70"/>
        <pc:sldMkLst>
          <pc:docMk/>
          <pc:sldMk cId="2017219600" sldId="273"/>
        </pc:sldMkLst>
      </pc:sldChg>
      <pc:sldChg chg="modNotes">
        <pc:chgData name="Powell, Kelvin R SCPO USN COMNAVCRUITCOM MIL (USA)" userId="S::kelvin.r.powell.mil@us.navy.mil::22933322-2c17-43c2-a70b-5ab02b6482e4" providerId="AD" clId="Web-{964AA446-74D5-4337-09CE-1C146C42EECE}" dt="2024-08-21T13:42:27.988" v="68"/>
        <pc:sldMkLst>
          <pc:docMk/>
          <pc:sldMk cId="1460149892" sldId="290"/>
        </pc:sldMkLst>
      </pc:sldChg>
      <pc:sldChg chg="modNotes">
        <pc:chgData name="Powell, Kelvin R SCPO USN COMNAVCRUITCOM MIL (USA)" userId="S::kelvin.r.powell.mil@us.navy.mil::22933322-2c17-43c2-a70b-5ab02b6482e4" providerId="AD" clId="Web-{964AA446-74D5-4337-09CE-1C146C42EECE}" dt="2024-08-21T13:37:54.234" v="51"/>
        <pc:sldMkLst>
          <pc:docMk/>
          <pc:sldMk cId="2382313702" sldId="315"/>
        </pc:sldMkLst>
      </pc:sldChg>
      <pc:sldChg chg="modNotes">
        <pc:chgData name="Powell, Kelvin R SCPO USN COMNAVCRUITCOM MIL (USA)" userId="S::kelvin.r.powell.mil@us.navy.mil::22933322-2c17-43c2-a70b-5ab02b6482e4" providerId="AD" clId="Web-{964AA446-74D5-4337-09CE-1C146C42EECE}" dt="2024-08-21T13:38:06.624" v="55"/>
        <pc:sldMkLst>
          <pc:docMk/>
          <pc:sldMk cId="3577312216" sldId="331"/>
        </pc:sldMkLst>
      </pc:sldChg>
      <pc:sldChg chg="modNotes">
        <pc:chgData name="Powell, Kelvin R SCPO USN COMNAVCRUITCOM MIL (USA)" userId="S::kelvin.r.powell.mil@us.navy.mil::22933322-2c17-43c2-a70b-5ab02b6482e4" providerId="AD" clId="Web-{964AA446-74D5-4337-09CE-1C146C42EECE}" dt="2024-08-21T13:38:10.343" v="57"/>
        <pc:sldMkLst>
          <pc:docMk/>
          <pc:sldMk cId="1691572976" sldId="332"/>
        </pc:sldMkLst>
      </pc:sldChg>
      <pc:sldChg chg="modNotes">
        <pc:chgData name="Powell, Kelvin R SCPO USN COMNAVCRUITCOM MIL (USA)" userId="S::kelvin.r.powell.mil@us.navy.mil::22933322-2c17-43c2-a70b-5ab02b6482e4" providerId="AD" clId="Web-{964AA446-74D5-4337-09CE-1C146C42EECE}" dt="2024-08-21T13:37:15.420" v="49"/>
        <pc:sldMkLst>
          <pc:docMk/>
          <pc:sldMk cId="1908000857" sldId="339"/>
        </pc:sldMkLst>
      </pc:sldChg>
      <pc:sldChg chg="modNotes">
        <pc:chgData name="Powell, Kelvin R SCPO USN COMNAVCRUITCOM MIL (USA)" userId="S::kelvin.r.powell.mil@us.navy.mil::22933322-2c17-43c2-a70b-5ab02b6482e4" providerId="AD" clId="Web-{964AA446-74D5-4337-09CE-1C146C42EECE}" dt="2024-08-21T13:38:00.202" v="53"/>
        <pc:sldMkLst>
          <pc:docMk/>
          <pc:sldMk cId="2482627978" sldId="340"/>
        </pc:sldMkLst>
      </pc:sldChg>
      <pc:sldChg chg="modNotes">
        <pc:chgData name="Powell, Kelvin R SCPO USN COMNAVCRUITCOM MIL (USA)" userId="S::kelvin.r.powell.mil@us.navy.mil::22933322-2c17-43c2-a70b-5ab02b6482e4" providerId="AD" clId="Web-{964AA446-74D5-4337-09CE-1C146C42EECE}" dt="2024-08-21T13:33:41.464" v="22"/>
        <pc:sldMkLst>
          <pc:docMk/>
          <pc:sldMk cId="3705451030" sldId="347"/>
        </pc:sldMkLst>
      </pc:sldChg>
      <pc:sldChg chg="modNotes">
        <pc:chgData name="Powell, Kelvin R SCPO USN COMNAVCRUITCOM MIL (USA)" userId="S::kelvin.r.powell.mil@us.navy.mil::22933322-2c17-43c2-a70b-5ab02b6482e4" providerId="AD" clId="Web-{964AA446-74D5-4337-09CE-1C146C42EECE}" dt="2024-08-21T13:33:47.042" v="25"/>
        <pc:sldMkLst>
          <pc:docMk/>
          <pc:sldMk cId="3047675238" sldId="350"/>
        </pc:sldMkLst>
      </pc:sldChg>
      <pc:sldChg chg="modNotes">
        <pc:chgData name="Powell, Kelvin R SCPO USN COMNAVCRUITCOM MIL (USA)" userId="S::kelvin.r.powell.mil@us.navy.mil::22933322-2c17-43c2-a70b-5ab02b6482e4" providerId="AD" clId="Web-{964AA446-74D5-4337-09CE-1C146C42EECE}" dt="2024-08-21T13:33:52.058" v="29"/>
        <pc:sldMkLst>
          <pc:docMk/>
          <pc:sldMk cId="2411945305" sldId="351"/>
        </pc:sldMkLst>
      </pc:sldChg>
      <pc:sldChg chg="modNotes">
        <pc:chgData name="Powell, Kelvin R SCPO USN COMNAVCRUITCOM MIL (USA)" userId="S::kelvin.r.powell.mil@us.navy.mil::22933322-2c17-43c2-a70b-5ab02b6482e4" providerId="AD" clId="Web-{964AA446-74D5-4337-09CE-1C146C42EECE}" dt="2024-08-21T13:34:00.324" v="32"/>
        <pc:sldMkLst>
          <pc:docMk/>
          <pc:sldMk cId="2779363288" sldId="352"/>
        </pc:sldMkLst>
      </pc:sldChg>
      <pc:sldChg chg="modNotes">
        <pc:chgData name="Powell, Kelvin R SCPO USN COMNAVCRUITCOM MIL (USA)" userId="S::kelvin.r.powell.mil@us.navy.mil::22933322-2c17-43c2-a70b-5ab02b6482e4" providerId="AD" clId="Web-{964AA446-74D5-4337-09CE-1C146C42EECE}" dt="2024-08-21T13:34:04.449" v="35"/>
        <pc:sldMkLst>
          <pc:docMk/>
          <pc:sldMk cId="2076668386" sldId="354"/>
        </pc:sldMkLst>
      </pc:sldChg>
      <pc:sldChg chg="modSp">
        <pc:chgData name="Powell, Kelvin R SCPO USN COMNAVCRUITCOM MIL (USA)" userId="S::kelvin.r.powell.mil@us.navy.mil::22933322-2c17-43c2-a70b-5ab02b6482e4" providerId="AD" clId="Web-{964AA446-74D5-4337-09CE-1C146C42EECE}" dt="2024-08-21T13:35:59.529" v="47" actId="1076"/>
        <pc:sldMkLst>
          <pc:docMk/>
          <pc:sldMk cId="1459991558" sldId="358"/>
        </pc:sldMkLst>
        <pc:spChg chg="mod">
          <ac:chgData name="Powell, Kelvin R SCPO USN COMNAVCRUITCOM MIL (USA)" userId="S::kelvin.r.powell.mil@us.navy.mil::22933322-2c17-43c2-a70b-5ab02b6482e4" providerId="AD" clId="Web-{964AA446-74D5-4337-09CE-1C146C42EECE}" dt="2024-08-21T13:35:59.529" v="47" actId="1076"/>
          <ac:spMkLst>
            <pc:docMk/>
            <pc:sldMk cId="1459991558" sldId="358"/>
            <ac:spMk id="2" creationId="{00000000-0000-0000-0000-000000000000}"/>
          </ac:spMkLst>
        </pc:spChg>
      </pc:sldChg>
      <pc:sldChg chg="modSp modNotes">
        <pc:chgData name="Powell, Kelvin R SCPO USN COMNAVCRUITCOM MIL (USA)" userId="S::kelvin.r.powell.mil@us.navy.mil::22933322-2c17-43c2-a70b-5ab02b6482e4" providerId="AD" clId="Web-{964AA446-74D5-4337-09CE-1C146C42EECE}" dt="2024-08-21T13:44:02.645" v="80"/>
        <pc:sldMkLst>
          <pc:docMk/>
          <pc:sldMk cId="4104679620" sldId="359"/>
        </pc:sldMkLst>
        <pc:spChg chg="mod">
          <ac:chgData name="Powell, Kelvin R SCPO USN COMNAVCRUITCOM MIL (USA)" userId="S::kelvin.r.powell.mil@us.navy.mil::22933322-2c17-43c2-a70b-5ab02b6482e4" providerId="AD" clId="Web-{964AA446-74D5-4337-09CE-1C146C42EECE}" dt="2024-08-21T13:35:52.560" v="46" actId="1076"/>
          <ac:spMkLst>
            <pc:docMk/>
            <pc:sldMk cId="4104679620" sldId="359"/>
            <ac:spMk id="2" creationId="{00000000-0000-0000-0000-000000000000}"/>
          </ac:spMkLst>
        </pc:spChg>
      </pc:sldChg>
      <pc:sldChg chg="modNotes">
        <pc:chgData name="Powell, Kelvin R SCPO USN COMNAVCRUITCOM MIL (USA)" userId="S::kelvin.r.powell.mil@us.navy.mil::22933322-2c17-43c2-a70b-5ab02b6482e4" providerId="AD" clId="Web-{964AA446-74D5-4337-09CE-1C146C42EECE}" dt="2024-08-21T13:34:35.528" v="37"/>
        <pc:sldMkLst>
          <pc:docMk/>
          <pc:sldMk cId="2085638866" sldId="361"/>
        </pc:sldMkLst>
      </pc:sldChg>
      <pc:sldChg chg="modNotes">
        <pc:chgData name="Powell, Kelvin R SCPO USN COMNAVCRUITCOM MIL (USA)" userId="S::kelvin.r.powell.mil@us.navy.mil::22933322-2c17-43c2-a70b-5ab02b6482e4" providerId="AD" clId="Web-{964AA446-74D5-4337-09CE-1C146C42EECE}" dt="2024-08-21T13:33:15.558" v="15"/>
        <pc:sldMkLst>
          <pc:docMk/>
          <pc:sldMk cId="1793203539" sldId="368"/>
        </pc:sldMkLst>
      </pc:sldChg>
      <pc:sldChg chg="modNotes">
        <pc:chgData name="Powell, Kelvin R SCPO USN COMNAVCRUITCOM MIL (USA)" userId="S::kelvin.r.powell.mil@us.navy.mil::22933322-2c17-43c2-a70b-5ab02b6482e4" providerId="AD" clId="Web-{964AA446-74D5-4337-09CE-1C146C42EECE}" dt="2024-08-21T13:33:20.073" v="18"/>
        <pc:sldMkLst>
          <pc:docMk/>
          <pc:sldMk cId="3146922411" sldId="369"/>
        </pc:sldMkLst>
      </pc:sldChg>
      <pc:sldChg chg="modNotes">
        <pc:chgData name="Powell, Kelvin R SCPO USN COMNAVCRUITCOM MIL (USA)" userId="S::kelvin.r.powell.mil@us.navy.mil::22933322-2c17-43c2-a70b-5ab02b6482e4" providerId="AD" clId="Web-{964AA446-74D5-4337-09CE-1C146C42EECE}" dt="2024-08-21T13:33:36.245" v="20"/>
        <pc:sldMkLst>
          <pc:docMk/>
          <pc:sldMk cId="3946122563" sldId="370"/>
        </pc:sldMkLst>
      </pc:sldChg>
      <pc:sldChg chg="modNotes">
        <pc:chgData name="Powell, Kelvin R SCPO USN COMNAVCRUITCOM MIL (USA)" userId="S::kelvin.r.powell.mil@us.navy.mil::22933322-2c17-43c2-a70b-5ab02b6482e4" providerId="AD" clId="Web-{964AA446-74D5-4337-09CE-1C146C42EECE}" dt="2024-08-21T13:32:58.479" v="12"/>
        <pc:sldMkLst>
          <pc:docMk/>
          <pc:sldMk cId="1217996009" sldId="372"/>
        </pc:sldMkLst>
      </pc:sldChg>
      <pc:sldChg chg="modNotes">
        <pc:chgData name="Powell, Kelvin R SCPO USN COMNAVCRUITCOM MIL (USA)" userId="S::kelvin.r.powell.mil@us.navy.mil::22933322-2c17-43c2-a70b-5ab02b6482e4" providerId="AD" clId="Web-{964AA446-74D5-4337-09CE-1C146C42EECE}" dt="2024-08-21T13:38:53.516" v="59"/>
        <pc:sldMkLst>
          <pc:docMk/>
          <pc:sldMk cId="1601828212" sldId="375"/>
        </pc:sldMkLst>
      </pc:sldChg>
    </pc:docChg>
  </pc:docChgLst>
  <pc:docChgLst>
    <pc:chgData name="Chukwuma, Shaqanta C SCPO USN NETPDC (USA)" userId="S::shaqanta.c.chukwuma.mil@us.navy.mil::4a0e297b-a48b-4711-a81d-8df9312a65f5" providerId="AD" clId="Web-{EB70B5FC-7441-4F8A-9295-9C6BEB5F40ED}"/>
    <pc:docChg chg="modSld">
      <pc:chgData name="Chukwuma, Shaqanta C SCPO USN NETPDC (USA)" userId="S::shaqanta.c.chukwuma.mil@us.navy.mil::4a0e297b-a48b-4711-a81d-8df9312a65f5" providerId="AD" clId="Web-{EB70B5FC-7441-4F8A-9295-9C6BEB5F40ED}" dt="2023-08-15T20:23:39.495" v="51"/>
      <pc:docMkLst>
        <pc:docMk/>
      </pc:docMkLst>
      <pc:sldChg chg="modSp">
        <pc:chgData name="Chukwuma, Shaqanta C SCPO USN NETPDC (USA)" userId="S::shaqanta.c.chukwuma.mil@us.navy.mil::4a0e297b-a48b-4711-a81d-8df9312a65f5" providerId="AD" clId="Web-{EB70B5FC-7441-4F8A-9295-9C6BEB5F40ED}" dt="2023-08-15T20:17:46.689" v="0" actId="20577"/>
        <pc:sldMkLst>
          <pc:docMk/>
          <pc:sldMk cId="530703103" sldId="256"/>
        </pc:sldMkLst>
        <pc:spChg chg="mod">
          <ac:chgData name="Chukwuma, Shaqanta C SCPO USN NETPDC (USA)" userId="S::shaqanta.c.chukwuma.mil@us.navy.mil::4a0e297b-a48b-4711-a81d-8df9312a65f5" providerId="AD" clId="Web-{EB70B5FC-7441-4F8A-9295-9C6BEB5F40ED}" dt="2023-08-15T20:17:46.689" v="0" actId="20577"/>
          <ac:spMkLst>
            <pc:docMk/>
            <pc:sldMk cId="530703103" sldId="256"/>
            <ac:spMk id="3" creationId="{97F9F476-6833-4C5F-A3D2-37BDB2165A9E}"/>
          </ac:spMkLst>
        </pc:spChg>
      </pc:sldChg>
      <pc:sldChg chg="modNotes">
        <pc:chgData name="Chukwuma, Shaqanta C SCPO USN NETPDC (USA)" userId="S::shaqanta.c.chukwuma.mil@us.navy.mil::4a0e297b-a48b-4711-a81d-8df9312a65f5" providerId="AD" clId="Web-{EB70B5FC-7441-4F8A-9295-9C6BEB5F40ED}" dt="2023-08-15T20:18:11.283" v="2"/>
        <pc:sldMkLst>
          <pc:docMk/>
          <pc:sldMk cId="871650659" sldId="262"/>
        </pc:sldMkLst>
      </pc:sldChg>
      <pc:sldChg chg="modNotes">
        <pc:chgData name="Chukwuma, Shaqanta C SCPO USN NETPDC (USA)" userId="S::shaqanta.c.chukwuma.mil@us.navy.mil::4a0e297b-a48b-4711-a81d-8df9312a65f5" providerId="AD" clId="Web-{EB70B5FC-7441-4F8A-9295-9C6BEB5F40ED}" dt="2023-08-15T20:18:07.158" v="1"/>
        <pc:sldMkLst>
          <pc:docMk/>
          <pc:sldMk cId="1248904320" sldId="263"/>
        </pc:sldMkLst>
      </pc:sldChg>
      <pc:sldChg chg="modSp">
        <pc:chgData name="Chukwuma, Shaqanta C SCPO USN NETPDC (USA)" userId="S::shaqanta.c.chukwuma.mil@us.navy.mil::4a0e297b-a48b-4711-a81d-8df9312a65f5" providerId="AD" clId="Web-{EB70B5FC-7441-4F8A-9295-9C6BEB5F40ED}" dt="2023-08-15T20:19:04.285" v="7" actId="20577"/>
        <pc:sldMkLst>
          <pc:docMk/>
          <pc:sldMk cId="2486130272" sldId="272"/>
        </pc:sldMkLst>
        <pc:spChg chg="mod">
          <ac:chgData name="Chukwuma, Shaqanta C SCPO USN NETPDC (USA)" userId="S::shaqanta.c.chukwuma.mil@us.navy.mil::4a0e297b-a48b-4711-a81d-8df9312a65f5" providerId="AD" clId="Web-{EB70B5FC-7441-4F8A-9295-9C6BEB5F40ED}" dt="2023-08-15T20:19:04.285" v="7" actId="20577"/>
          <ac:spMkLst>
            <pc:docMk/>
            <pc:sldMk cId="2486130272" sldId="272"/>
            <ac:spMk id="3" creationId="{00000000-0000-0000-0000-000000000000}"/>
          </ac:spMkLst>
        </pc:spChg>
      </pc:sldChg>
      <pc:sldChg chg="modNotes">
        <pc:chgData name="Chukwuma, Shaqanta C SCPO USN NETPDC (USA)" userId="S::shaqanta.c.chukwuma.mil@us.navy.mil::4a0e297b-a48b-4711-a81d-8df9312a65f5" providerId="AD" clId="Web-{EB70B5FC-7441-4F8A-9295-9C6BEB5F40ED}" dt="2023-08-15T20:18:46.644" v="6"/>
        <pc:sldMkLst>
          <pc:docMk/>
          <pc:sldMk cId="1460149892" sldId="290"/>
        </pc:sldMkLst>
      </pc:sldChg>
      <pc:sldChg chg="modNotes">
        <pc:chgData name="Chukwuma, Shaqanta C SCPO USN NETPDC (USA)" userId="S::shaqanta.c.chukwuma.mil@us.navy.mil::4a0e297b-a48b-4711-a81d-8df9312a65f5" providerId="AD" clId="Web-{EB70B5FC-7441-4F8A-9295-9C6BEB5F40ED}" dt="2023-08-15T20:20:14.005" v="14"/>
        <pc:sldMkLst>
          <pc:docMk/>
          <pc:sldMk cId="980718203" sldId="334"/>
        </pc:sldMkLst>
      </pc:sldChg>
      <pc:sldChg chg="modNotes">
        <pc:chgData name="Chukwuma, Shaqanta C SCPO USN NETPDC (USA)" userId="S::shaqanta.c.chukwuma.mil@us.navy.mil::4a0e297b-a48b-4711-a81d-8df9312a65f5" providerId="AD" clId="Web-{EB70B5FC-7441-4F8A-9295-9C6BEB5F40ED}" dt="2023-08-15T20:19:21.691" v="8"/>
        <pc:sldMkLst>
          <pc:docMk/>
          <pc:sldMk cId="463945760" sldId="338"/>
        </pc:sldMkLst>
      </pc:sldChg>
      <pc:sldChg chg="modNotes">
        <pc:chgData name="Chukwuma, Shaqanta C SCPO USN NETPDC (USA)" userId="S::shaqanta.c.chukwuma.mil@us.navy.mil::4a0e297b-a48b-4711-a81d-8df9312a65f5" providerId="AD" clId="Web-{EB70B5FC-7441-4F8A-9295-9C6BEB5F40ED}" dt="2023-08-15T20:23:39.495" v="51"/>
        <pc:sldMkLst>
          <pc:docMk/>
          <pc:sldMk cId="3084198035" sldId="344"/>
        </pc:sldMkLst>
      </pc:sldChg>
    </pc:docChg>
  </pc:docChgLst>
  <pc:docChgLst>
    <pc:chgData name="Almonte, Marcelo MCPO USN NETC PENSACOLA FL (USA)" userId="S::marcelo.almonte.mil@us.navy.mil::6da9497a-c4c6-4b8b-a982-0c29bc2bfa3a" providerId="AD" clId="Web-{327DC07E-3D60-45C2-B489-B66946D4DF95}"/>
    <pc:docChg chg="mod modSld">
      <pc:chgData name="Almonte, Marcelo MCPO USN NETC PENSACOLA FL (USA)" userId="S::marcelo.almonte.mil@us.navy.mil::6da9497a-c4c6-4b8b-a982-0c29bc2bfa3a" providerId="AD" clId="Web-{327DC07E-3D60-45C2-B489-B66946D4DF95}" dt="2023-06-16T14:47:29.638" v="21" actId="1076"/>
      <pc:docMkLst>
        <pc:docMk/>
      </pc:docMkLst>
      <pc:sldChg chg="modSp">
        <pc:chgData name="Almonte, Marcelo MCPO USN NETC PENSACOLA FL (USA)" userId="S::marcelo.almonte.mil@us.navy.mil::6da9497a-c4c6-4b8b-a982-0c29bc2bfa3a" providerId="AD" clId="Web-{327DC07E-3D60-45C2-B489-B66946D4DF95}" dt="2023-06-16T14:47:29.638" v="21" actId="1076"/>
        <pc:sldMkLst>
          <pc:docMk/>
          <pc:sldMk cId="2466594951" sldId="311"/>
        </pc:sldMkLst>
        <pc:picChg chg="mod">
          <ac:chgData name="Almonte, Marcelo MCPO USN NETC PENSACOLA FL (USA)" userId="S::marcelo.almonte.mil@us.navy.mil::6da9497a-c4c6-4b8b-a982-0c29bc2bfa3a" providerId="AD" clId="Web-{327DC07E-3D60-45C2-B489-B66946D4DF95}" dt="2023-06-16T14:47:29.638" v="21" actId="1076"/>
          <ac:picMkLst>
            <pc:docMk/>
            <pc:sldMk cId="2466594951" sldId="311"/>
            <ac:picMk id="5" creationId="{699CBABD-3FDF-4001-BDDE-1194C5F4B2BD}"/>
          </ac:picMkLst>
        </pc:picChg>
      </pc:sldChg>
      <pc:sldChg chg="addCm modCm">
        <pc:chgData name="Almonte, Marcelo MCPO USN NETC PENSACOLA FL (USA)" userId="S::marcelo.almonte.mil@us.navy.mil::6da9497a-c4c6-4b8b-a982-0c29bc2bfa3a" providerId="AD" clId="Web-{327DC07E-3D60-45C2-B489-B66946D4DF95}" dt="2023-06-16T14:41:04.571" v="2"/>
        <pc:sldMkLst>
          <pc:docMk/>
          <pc:sldMk cId="979464441" sldId="341"/>
        </pc:sldMkLst>
      </pc:sldChg>
      <pc:sldChg chg="modSp">
        <pc:chgData name="Almonte, Marcelo MCPO USN NETC PENSACOLA FL (USA)" userId="S::marcelo.almonte.mil@us.navy.mil::6da9497a-c4c6-4b8b-a982-0c29bc2bfa3a" providerId="AD" clId="Web-{327DC07E-3D60-45C2-B489-B66946D4DF95}" dt="2023-06-16T14:45:52.637" v="8" actId="20577"/>
        <pc:sldMkLst>
          <pc:docMk/>
          <pc:sldMk cId="2143806145" sldId="342"/>
        </pc:sldMkLst>
        <pc:spChg chg="mod">
          <ac:chgData name="Almonte, Marcelo MCPO USN NETC PENSACOLA FL (USA)" userId="S::marcelo.almonte.mil@us.navy.mil::6da9497a-c4c6-4b8b-a982-0c29bc2bfa3a" providerId="AD" clId="Web-{327DC07E-3D60-45C2-B489-B66946D4DF95}" dt="2023-06-16T14:45:52.637" v="8" actId="20577"/>
          <ac:spMkLst>
            <pc:docMk/>
            <pc:sldMk cId="2143806145" sldId="342"/>
            <ac:spMk id="3" creationId="{00000000-0000-0000-0000-000000000000}"/>
          </ac:spMkLst>
        </pc:spChg>
      </pc:sldChg>
      <pc:sldChg chg="modSp">
        <pc:chgData name="Almonte, Marcelo MCPO USN NETC PENSACOLA FL (USA)" userId="S::marcelo.almonte.mil@us.navy.mil::6da9497a-c4c6-4b8b-a982-0c29bc2bfa3a" providerId="AD" clId="Web-{327DC07E-3D60-45C2-B489-B66946D4DF95}" dt="2023-06-16T14:47:24.856" v="19" actId="20577"/>
        <pc:sldMkLst>
          <pc:docMk/>
          <pc:sldMk cId="3975705218" sldId="343"/>
        </pc:sldMkLst>
        <pc:spChg chg="mod">
          <ac:chgData name="Almonte, Marcelo MCPO USN NETC PENSACOLA FL (USA)" userId="S::marcelo.almonte.mil@us.navy.mil::6da9497a-c4c6-4b8b-a982-0c29bc2bfa3a" providerId="AD" clId="Web-{327DC07E-3D60-45C2-B489-B66946D4DF95}" dt="2023-06-16T14:47:24.856" v="19" actId="20577"/>
          <ac:spMkLst>
            <pc:docMk/>
            <pc:sldMk cId="3975705218" sldId="343"/>
            <ac:spMk id="3" creationId="{00000000-0000-0000-0000-000000000000}"/>
          </ac:spMkLst>
        </pc:spChg>
      </pc:sldChg>
    </pc:docChg>
  </pc:docChgLst>
  <pc:docChgLst>
    <pc:chgData name="Steffy, Megan R CPO USN NAVSUPPACT SDB GR (USA)" userId="S::megan.r.steffy.mil@us.navy.mil::254b377a-8faa-4743-9306-e97721f76ad1" providerId="AD" clId="Web-{8A80E2CD-C4D7-4184-A34E-BBED6300A994}"/>
    <pc:docChg chg="modSld">
      <pc:chgData name="Steffy, Megan R CPO USN NAVSUPPACT SDB GR (USA)" userId="S::megan.r.steffy.mil@us.navy.mil::254b377a-8faa-4743-9306-e97721f76ad1" providerId="AD" clId="Web-{8A80E2CD-C4D7-4184-A34E-BBED6300A994}" dt="2023-03-27T04:15:41.614" v="1292"/>
      <pc:docMkLst>
        <pc:docMk/>
      </pc:docMkLst>
      <pc:sldChg chg="modNotes">
        <pc:chgData name="Steffy, Megan R CPO USN NAVSUPPACT SDB GR (USA)" userId="S::megan.r.steffy.mil@us.navy.mil::254b377a-8faa-4743-9306-e97721f76ad1" providerId="AD" clId="Web-{8A80E2CD-C4D7-4184-A34E-BBED6300A994}" dt="2023-03-27T03:51:25.891" v="144"/>
        <pc:sldMkLst>
          <pc:docMk/>
          <pc:sldMk cId="1691572976" sldId="332"/>
        </pc:sldMkLst>
      </pc:sldChg>
      <pc:sldChg chg="modNotes">
        <pc:chgData name="Steffy, Megan R CPO USN NAVSUPPACT SDB GR (USA)" userId="S::megan.r.steffy.mil@us.navy.mil::254b377a-8faa-4743-9306-e97721f76ad1" providerId="AD" clId="Web-{8A80E2CD-C4D7-4184-A34E-BBED6300A994}" dt="2023-03-27T03:54:06.284" v="262"/>
        <pc:sldMkLst>
          <pc:docMk/>
          <pc:sldMk cId="103924205" sldId="333"/>
        </pc:sldMkLst>
      </pc:sldChg>
      <pc:sldChg chg="modNotes">
        <pc:chgData name="Steffy, Megan R CPO USN NAVSUPPACT SDB GR (USA)" userId="S::megan.r.steffy.mil@us.navy.mil::254b377a-8faa-4743-9306-e97721f76ad1" providerId="AD" clId="Web-{8A80E2CD-C4D7-4184-A34E-BBED6300A994}" dt="2023-03-27T04:05:12.825" v="302"/>
        <pc:sldMkLst>
          <pc:docMk/>
          <pc:sldMk cId="980718203" sldId="334"/>
        </pc:sldMkLst>
      </pc:sldChg>
      <pc:sldChg chg="addSp delSp modSp modNotes">
        <pc:chgData name="Steffy, Megan R CPO USN NAVSUPPACT SDB GR (USA)" userId="S::megan.r.steffy.mil@us.navy.mil::254b377a-8faa-4743-9306-e97721f76ad1" providerId="AD" clId="Web-{8A80E2CD-C4D7-4184-A34E-BBED6300A994}" dt="2023-03-27T04:15:41.614" v="1292"/>
        <pc:sldMkLst>
          <pc:docMk/>
          <pc:sldMk cId="1301411621" sldId="335"/>
        </pc:sldMkLst>
        <pc:spChg chg="del">
          <ac:chgData name="Steffy, Megan R CPO USN NAVSUPPACT SDB GR (USA)" userId="S::megan.r.steffy.mil@us.navy.mil::254b377a-8faa-4743-9306-e97721f76ad1" providerId="AD" clId="Web-{8A80E2CD-C4D7-4184-A34E-BBED6300A994}" dt="2023-03-27T03:59:56.039" v="272"/>
          <ac:spMkLst>
            <pc:docMk/>
            <pc:sldMk cId="1301411621" sldId="335"/>
            <ac:spMk id="3" creationId="{F826FBCA-5418-DCFE-248C-3514CAE23369}"/>
          </ac:spMkLst>
        </pc:spChg>
        <pc:picChg chg="add mod ord">
          <ac:chgData name="Steffy, Megan R CPO USN NAVSUPPACT SDB GR (USA)" userId="S::megan.r.steffy.mil@us.navy.mil::254b377a-8faa-4743-9306-e97721f76ad1" providerId="AD" clId="Web-{8A80E2CD-C4D7-4184-A34E-BBED6300A994}" dt="2023-03-27T04:00:02.805" v="275" actId="14100"/>
          <ac:picMkLst>
            <pc:docMk/>
            <pc:sldMk cId="1301411621" sldId="335"/>
            <ac:picMk id="4" creationId="{E597C348-E271-2597-19B9-CB438A00262B}"/>
          </ac:picMkLst>
        </pc:picChg>
      </pc:sldChg>
      <pc:sldChg chg="addSp delSp modSp mod modClrScheme chgLayout modNotes">
        <pc:chgData name="Steffy, Megan R CPO USN NAVSUPPACT SDB GR (USA)" userId="S::megan.r.steffy.mil@us.navy.mil::254b377a-8faa-4743-9306-e97721f76ad1" providerId="AD" clId="Web-{8A80E2CD-C4D7-4184-A34E-BBED6300A994}" dt="2023-03-27T04:10:36.251" v="939"/>
        <pc:sldMkLst>
          <pc:docMk/>
          <pc:sldMk cId="2773495306" sldId="336"/>
        </pc:sldMkLst>
        <pc:spChg chg="mod ord">
          <ac:chgData name="Steffy, Megan R CPO USN NAVSUPPACT SDB GR (USA)" userId="S::megan.r.steffy.mil@us.navy.mil::254b377a-8faa-4743-9306-e97721f76ad1" providerId="AD" clId="Web-{8A80E2CD-C4D7-4184-A34E-BBED6300A994}" dt="2023-03-27T03:56:55.271" v="263"/>
          <ac:spMkLst>
            <pc:docMk/>
            <pc:sldMk cId="2773495306" sldId="336"/>
            <ac:spMk id="2" creationId="{A8EB2059-A038-E711-954C-6BDBA0E05D51}"/>
          </ac:spMkLst>
        </pc:spChg>
        <pc:spChg chg="del mod ord">
          <ac:chgData name="Steffy, Megan R CPO USN NAVSUPPACT SDB GR (USA)" userId="S::megan.r.steffy.mil@us.navy.mil::254b377a-8faa-4743-9306-e97721f76ad1" providerId="AD" clId="Web-{8A80E2CD-C4D7-4184-A34E-BBED6300A994}" dt="2023-03-27T03:57:03.584" v="264"/>
          <ac:spMkLst>
            <pc:docMk/>
            <pc:sldMk cId="2773495306" sldId="336"/>
            <ac:spMk id="3" creationId="{763BE3AF-CD26-BB22-62E7-EEE20A7E4FB9}"/>
          </ac:spMkLst>
        </pc:spChg>
        <pc:spChg chg="add del mod ord">
          <ac:chgData name="Steffy, Megan R CPO USN NAVSUPPACT SDB GR (USA)" userId="S::megan.r.steffy.mil@us.navy.mil::254b377a-8faa-4743-9306-e97721f76ad1" providerId="AD" clId="Web-{8A80E2CD-C4D7-4184-A34E-BBED6300A994}" dt="2023-03-27T03:57:14.334" v="265"/>
          <ac:spMkLst>
            <pc:docMk/>
            <pc:sldMk cId="2773495306" sldId="336"/>
            <ac:spMk id="4" creationId="{5318D012-A0DC-EE47-53E7-62B523B2048F}"/>
          </ac:spMkLst>
        </pc:spChg>
        <pc:picChg chg="add mod ord">
          <ac:chgData name="Steffy, Megan R CPO USN NAVSUPPACT SDB GR (USA)" userId="S::megan.r.steffy.mil@us.navy.mil::254b377a-8faa-4743-9306-e97721f76ad1" providerId="AD" clId="Web-{8A80E2CD-C4D7-4184-A34E-BBED6300A994}" dt="2023-03-27T03:57:21.365" v="268" actId="14100"/>
          <ac:picMkLst>
            <pc:docMk/>
            <pc:sldMk cId="2773495306" sldId="336"/>
            <ac:picMk id="5" creationId="{F7A15CDC-C545-3EBE-9542-8534FB37EAF6}"/>
          </ac:picMkLst>
        </pc:picChg>
        <pc:picChg chg="add mod ord">
          <ac:chgData name="Steffy, Megan R CPO USN NAVSUPPACT SDB GR (USA)" userId="S::megan.r.steffy.mil@us.navy.mil::254b377a-8faa-4743-9306-e97721f76ad1" providerId="AD" clId="Web-{8A80E2CD-C4D7-4184-A34E-BBED6300A994}" dt="2023-03-27T03:57:31.553" v="271" actId="14100"/>
          <ac:picMkLst>
            <pc:docMk/>
            <pc:sldMk cId="2773495306" sldId="336"/>
            <ac:picMk id="6" creationId="{54C0DC36-A8CE-92A7-9EE2-9FDD8DEC9F0F}"/>
          </ac:picMkLst>
        </pc:picChg>
      </pc:sldChg>
    </pc:docChg>
  </pc:docChgLst>
  <pc:docChgLst>
    <pc:chgData name="Chukwuma, Shaqanta C SCPO USN NETPDC (USA)" userId="S::shaqanta.c.chukwuma.mil@us.navy.mil::4a0e297b-a48b-4711-a81d-8df9312a65f5" providerId="AD" clId="Web-{36FF2BE0-6CCC-4F19-8F95-06CD7D23B766}"/>
    <pc:docChg chg="modSld">
      <pc:chgData name="Chukwuma, Shaqanta C SCPO USN NETPDC (USA)" userId="S::shaqanta.c.chukwuma.mil@us.navy.mil::4a0e297b-a48b-4711-a81d-8df9312a65f5" providerId="AD" clId="Web-{36FF2BE0-6CCC-4F19-8F95-06CD7D23B766}" dt="2023-07-19T21:34:39.509" v="2"/>
      <pc:docMkLst>
        <pc:docMk/>
      </pc:docMkLst>
      <pc:sldChg chg="modSp">
        <pc:chgData name="Chukwuma, Shaqanta C SCPO USN NETPDC (USA)" userId="S::shaqanta.c.chukwuma.mil@us.navy.mil::4a0e297b-a48b-4711-a81d-8df9312a65f5" providerId="AD" clId="Web-{36FF2BE0-6CCC-4F19-8F95-06CD7D23B766}" dt="2023-07-19T21:30:46.348" v="0" actId="20577"/>
        <pc:sldMkLst>
          <pc:docMk/>
          <pc:sldMk cId="2017219600" sldId="273"/>
        </pc:sldMkLst>
        <pc:spChg chg="mod">
          <ac:chgData name="Chukwuma, Shaqanta C SCPO USN NETPDC (USA)" userId="S::shaqanta.c.chukwuma.mil@us.navy.mil::4a0e297b-a48b-4711-a81d-8df9312a65f5" providerId="AD" clId="Web-{36FF2BE0-6CCC-4F19-8F95-06CD7D23B766}" dt="2023-07-19T21:30:46.348" v="0" actId="20577"/>
          <ac:spMkLst>
            <pc:docMk/>
            <pc:sldMk cId="2017219600" sldId="273"/>
            <ac:spMk id="3" creationId="{00000000-0000-0000-0000-000000000000}"/>
          </ac:spMkLst>
        </pc:spChg>
      </pc:sldChg>
      <pc:sldChg chg="addSp delSp modSp">
        <pc:chgData name="Chukwuma, Shaqanta C SCPO USN NETPDC (USA)" userId="S::shaqanta.c.chukwuma.mil@us.navy.mil::4a0e297b-a48b-4711-a81d-8df9312a65f5" providerId="AD" clId="Web-{36FF2BE0-6CCC-4F19-8F95-06CD7D23B766}" dt="2023-07-19T21:34:39.509" v="2"/>
        <pc:sldMkLst>
          <pc:docMk/>
          <pc:sldMk cId="2773495306" sldId="336"/>
        </pc:sldMkLst>
        <pc:picChg chg="add del mod">
          <ac:chgData name="Chukwuma, Shaqanta C SCPO USN NETPDC (USA)" userId="S::shaqanta.c.chukwuma.mil@us.navy.mil::4a0e297b-a48b-4711-a81d-8df9312a65f5" providerId="AD" clId="Web-{36FF2BE0-6CCC-4F19-8F95-06CD7D23B766}" dt="2023-07-19T21:34:39.509" v="2"/>
          <ac:picMkLst>
            <pc:docMk/>
            <pc:sldMk cId="2773495306" sldId="336"/>
            <ac:picMk id="3" creationId="{B737AEC4-7B9D-7318-4701-4BCC23CEED53}"/>
          </ac:picMkLst>
        </pc:picChg>
      </pc:sldChg>
    </pc:docChg>
  </pc:docChgLst>
  <pc:docChgLst>
    <pc:chgData name="Steffy, Megan R CPO USN NAVSUPPACT SDB GR (USA)" userId="S::megan.r.steffy.mil@us.navy.mil::254b377a-8faa-4743-9306-e97721f76ad1" providerId="AD" clId="Web-{59075D23-640C-4808-8954-29D83C33CFC3}"/>
    <pc:docChg chg="modSld">
      <pc:chgData name="Steffy, Megan R CPO USN NAVSUPPACT SDB GR (USA)" userId="S::megan.r.steffy.mil@us.navy.mil::254b377a-8faa-4743-9306-e97721f76ad1" providerId="AD" clId="Web-{59075D23-640C-4808-8954-29D83C33CFC3}" dt="2023-04-29T10:53:56.523" v="2" actId="20577"/>
      <pc:docMkLst>
        <pc:docMk/>
      </pc:docMkLst>
      <pc:sldChg chg="modSp">
        <pc:chgData name="Steffy, Megan R CPO USN NAVSUPPACT SDB GR (USA)" userId="S::megan.r.steffy.mil@us.navy.mil::254b377a-8faa-4743-9306-e97721f76ad1" providerId="AD" clId="Web-{59075D23-640C-4808-8954-29D83C33CFC3}" dt="2023-04-29T10:53:56.523" v="2" actId="20577"/>
        <pc:sldMkLst>
          <pc:docMk/>
          <pc:sldMk cId="2382313702" sldId="315"/>
        </pc:sldMkLst>
        <pc:spChg chg="mod">
          <ac:chgData name="Steffy, Megan R CPO USN NAVSUPPACT SDB GR (USA)" userId="S::megan.r.steffy.mil@us.navy.mil::254b377a-8faa-4743-9306-e97721f76ad1" providerId="AD" clId="Web-{59075D23-640C-4808-8954-29D83C33CFC3}" dt="2023-04-29T10:53:56.523" v="2" actId="20577"/>
          <ac:spMkLst>
            <pc:docMk/>
            <pc:sldMk cId="2382313702" sldId="315"/>
            <ac:spMk id="3" creationId="{00000000-0000-0000-0000-000000000000}"/>
          </ac:spMkLst>
        </pc:spChg>
      </pc:sldChg>
    </pc:docChg>
  </pc:docChgLst>
  <pc:docChgLst>
    <pc:chgData name="Powell, Kelvin R SCPO USN COMNAVCRUITCOM MIL (USA)" userId="S::kelvin.r.powell.mil@us.navy.mil::22933322-2c17-43c2-a70b-5ab02b6482e4" providerId="AD" clId="Web-{741BDE36-615A-F8E2-7C2D-748866681E45}"/>
    <pc:docChg chg="addSld delSld">
      <pc:chgData name="Powell, Kelvin R SCPO USN COMNAVCRUITCOM MIL (USA)" userId="S::kelvin.r.powell.mil@us.navy.mil::22933322-2c17-43c2-a70b-5ab02b6482e4" providerId="AD" clId="Web-{741BDE36-615A-F8E2-7C2D-748866681E45}" dt="2024-08-08T15:22:43.150" v="6"/>
      <pc:docMkLst>
        <pc:docMk/>
      </pc:docMkLst>
      <pc:sldChg chg="del">
        <pc:chgData name="Powell, Kelvin R SCPO USN COMNAVCRUITCOM MIL (USA)" userId="S::kelvin.r.powell.mil@us.navy.mil::22933322-2c17-43c2-a70b-5ab02b6482e4" providerId="AD" clId="Web-{741BDE36-615A-F8E2-7C2D-748866681E45}" dt="2024-08-08T15:17:36.066" v="1"/>
        <pc:sldMkLst>
          <pc:docMk/>
          <pc:sldMk cId="980718203" sldId="334"/>
        </pc:sldMkLst>
      </pc:sldChg>
      <pc:sldChg chg="add del">
        <pc:chgData name="Powell, Kelvin R SCPO USN COMNAVCRUITCOM MIL (USA)" userId="S::kelvin.r.powell.mil@us.navy.mil::22933322-2c17-43c2-a70b-5ab02b6482e4" providerId="AD" clId="Web-{741BDE36-615A-F8E2-7C2D-748866681E45}" dt="2024-08-08T15:20:48.085" v="5"/>
        <pc:sldMkLst>
          <pc:docMk/>
          <pc:sldMk cId="115269661" sldId="353"/>
        </pc:sldMkLst>
      </pc:sldChg>
      <pc:sldChg chg="modCm">
        <pc:chgData name="Powell, Kelvin R SCPO USN COMNAVCRUITCOM MIL (USA)" userId="S::kelvin.r.powell.mil@us.navy.mil::22933322-2c17-43c2-a70b-5ab02b6482e4" providerId="AD" clId="Web-{741BDE36-615A-F8E2-7C2D-748866681E45}" dt="2024-08-08T15:22:43.150" v="6"/>
        <pc:sldMkLst>
          <pc:docMk/>
          <pc:sldMk cId="2076668386" sldId="354"/>
        </pc:sldMkLst>
        <pc:extLst>
          <p:ext xmlns:p="http://schemas.openxmlformats.org/presentationml/2006/main" uri="{D6D511B9-2390-475A-947B-AFAB55BFBCF1}">
            <pc226:cmChg xmlns:pc226="http://schemas.microsoft.com/office/powerpoint/2022/06/main/command" chg="">
              <pc226:chgData name="Powell, Kelvin R SCPO USN COMNAVCRUITCOM MIL (USA)" userId="S::kelvin.r.powell.mil@us.navy.mil::22933322-2c17-43c2-a70b-5ab02b6482e4" providerId="AD" clId="Web-{741BDE36-615A-F8E2-7C2D-748866681E45}" dt="2024-08-08T15:22:43.150" v="6"/>
              <pc2:cmMkLst xmlns:pc2="http://schemas.microsoft.com/office/powerpoint/2019/9/main/command">
                <pc:docMk/>
                <pc:sldMk cId="2076668386" sldId="354"/>
                <pc2:cmMk id="{452C05DB-1465-4C85-B50C-19256CA0D38F}"/>
              </pc2:cmMkLst>
              <pc226:cmRplyChg chg="add">
                <pc226:chgData name="Powell, Kelvin R SCPO USN COMNAVCRUITCOM MIL (USA)" userId="S::kelvin.r.powell.mil@us.navy.mil::22933322-2c17-43c2-a70b-5ab02b6482e4" providerId="AD" clId="Web-{741BDE36-615A-F8E2-7C2D-748866681E45}" dt="2024-08-08T15:22:43.150" v="6"/>
                <pc2:cmRplyMkLst xmlns:pc2="http://schemas.microsoft.com/office/powerpoint/2019/9/main/command">
                  <pc:docMk/>
                  <pc:sldMk cId="2076668386" sldId="354"/>
                  <pc2:cmMk id="{452C05DB-1465-4C85-B50C-19256CA0D38F}"/>
                  <pc2:cmRplyMk id="{44A3D95B-BE2A-48A1-AA97-473A68ACD1F4}"/>
                </pc2:cmRplyMkLst>
              </pc226:cmRplyChg>
            </pc226:cmChg>
          </p:ext>
        </pc:extLst>
      </pc:sldChg>
      <pc:sldChg chg="add replId modCm">
        <pc:chgData name="Powell, Kelvin R SCPO USN COMNAVCRUITCOM MIL (USA)" userId="S::kelvin.r.powell.mil@us.navy.mil::22933322-2c17-43c2-a70b-5ab02b6482e4" providerId="AD" clId="Web-{741BDE36-615A-F8E2-7C2D-748866681E45}" dt="2024-08-08T15:18:22.254" v="2"/>
        <pc:sldMkLst>
          <pc:docMk/>
          <pc:sldMk cId="3188743579" sldId="378"/>
        </pc:sldMkLst>
        <pc:extLst>
          <p:ext xmlns:p="http://schemas.openxmlformats.org/presentationml/2006/main" uri="{D6D511B9-2390-475A-947B-AFAB55BFBCF1}">
            <pc226:cmChg xmlns:pc226="http://schemas.microsoft.com/office/powerpoint/2022/06/main/command" chg="">
              <pc226:chgData name="Powell, Kelvin R SCPO USN COMNAVCRUITCOM MIL (USA)" userId="S::kelvin.r.powell.mil@us.navy.mil::22933322-2c17-43c2-a70b-5ab02b6482e4" providerId="AD" clId="Web-{741BDE36-615A-F8E2-7C2D-748866681E45}" dt="2024-08-08T15:18:22.254" v="2"/>
              <pc2:cmMkLst xmlns:pc2="http://schemas.microsoft.com/office/powerpoint/2019/9/main/command">
                <pc:docMk/>
                <pc:sldMk cId="3188743579" sldId="378"/>
                <pc2:cmMk id="{05A22B29-DD0D-4D77-A0D1-0CD3779F096C}"/>
              </pc2:cmMkLst>
              <pc226:cmRplyChg chg="add">
                <pc226:chgData name="Powell, Kelvin R SCPO USN COMNAVCRUITCOM MIL (USA)" userId="S::kelvin.r.powell.mil@us.navy.mil::22933322-2c17-43c2-a70b-5ab02b6482e4" providerId="AD" clId="Web-{741BDE36-615A-F8E2-7C2D-748866681E45}" dt="2024-08-08T15:18:22.254" v="2"/>
                <pc2:cmRplyMkLst xmlns:pc2="http://schemas.microsoft.com/office/powerpoint/2019/9/main/command">
                  <pc:docMk/>
                  <pc:sldMk cId="3188743579" sldId="378"/>
                  <pc2:cmMk id="{05A22B29-DD0D-4D77-A0D1-0CD3779F096C}"/>
                  <pc2:cmRplyMk id="{9B8F1518-9BDA-4233-8532-D0FF72FE13F5}"/>
                </pc2:cmRplyMkLst>
              </pc226:cmRplyChg>
            </pc226:cmChg>
          </p:ext>
        </pc:extLst>
      </pc:sldChg>
    </pc:docChg>
  </pc:docChgLst>
  <pc:docChgLst>
    <pc:chgData name="Almonte, Marcelo MCPO USN NETC PENSACOLA FL (USA)" userId="S::marcelo.almonte.mil@us.navy.mil::6da9497a-c4c6-4b8b-a982-0c29bc2bfa3a" providerId="AD" clId="Web-{CEF7445C-24E8-44E0-986C-F14EC14B4E69}"/>
    <pc:docChg chg="modSld">
      <pc:chgData name="Almonte, Marcelo MCPO USN NETC PENSACOLA FL (USA)" userId="S::marcelo.almonte.mil@us.navy.mil::6da9497a-c4c6-4b8b-a982-0c29bc2bfa3a" providerId="AD" clId="Web-{CEF7445C-24E8-44E0-986C-F14EC14B4E69}" dt="2024-08-08T14:24:55.050" v="39"/>
      <pc:docMkLst>
        <pc:docMk/>
      </pc:docMkLst>
      <pc:sldChg chg="modCm">
        <pc:chgData name="Almonte, Marcelo MCPO USN NETC PENSACOLA FL (USA)" userId="S::marcelo.almonte.mil@us.navy.mil::6da9497a-c4c6-4b8b-a982-0c29bc2bfa3a" providerId="AD" clId="Web-{CEF7445C-24E8-44E0-986C-F14EC14B4E69}" dt="2024-08-08T14:15:33.723" v="0"/>
        <pc:sldMkLst>
          <pc:docMk/>
          <pc:sldMk cId="530703103" sldId="256"/>
        </pc:sldMkLst>
        <pc:extLst>
          <p:ext xmlns:p="http://schemas.openxmlformats.org/presentationml/2006/main" uri="{D6D511B9-2390-475A-947B-AFAB55BFBCF1}">
            <pc226:cmChg xmlns:pc226="http://schemas.microsoft.com/office/powerpoint/2022/06/main/command" chg="mod modRxn">
              <pc226:chgData name="Almonte, Marcelo MCPO USN NETC PENSACOLA FL (USA)" userId="S::marcelo.almonte.mil@us.navy.mil::6da9497a-c4c6-4b8b-a982-0c29bc2bfa3a" providerId="AD" clId="Web-{CEF7445C-24E8-44E0-986C-F14EC14B4E69}" dt="2024-08-08T14:15:33.723" v="0"/>
              <pc2:cmMkLst xmlns:pc2="http://schemas.microsoft.com/office/powerpoint/2019/9/main/command">
                <pc:docMk/>
                <pc:sldMk cId="530703103" sldId="256"/>
                <pc2:cmMk id="{5B21EAD4-CE7E-4B96-90D2-4E8DA84A15E9}"/>
              </pc2:cmMkLst>
            </pc226:cmChg>
          </p:ext>
        </pc:extLst>
      </pc:sldChg>
      <pc:sldChg chg="modSp modCm">
        <pc:chgData name="Almonte, Marcelo MCPO USN NETC PENSACOLA FL (USA)" userId="S::marcelo.almonte.mil@us.navy.mil::6da9497a-c4c6-4b8b-a982-0c29bc2bfa3a" providerId="AD" clId="Web-{CEF7445C-24E8-44E0-986C-F14EC14B4E69}" dt="2024-08-08T14:19:18.948" v="33" actId="20577"/>
        <pc:sldMkLst>
          <pc:docMk/>
          <pc:sldMk cId="1248904320" sldId="263"/>
        </pc:sldMkLst>
        <pc:spChg chg="mod">
          <ac:chgData name="Almonte, Marcelo MCPO USN NETC PENSACOLA FL (USA)" userId="S::marcelo.almonte.mil@us.navy.mil::6da9497a-c4c6-4b8b-a982-0c29bc2bfa3a" providerId="AD" clId="Web-{CEF7445C-24E8-44E0-986C-F14EC14B4E69}" dt="2024-08-08T14:19:18.948" v="33" actId="20577"/>
          <ac:spMkLst>
            <pc:docMk/>
            <pc:sldMk cId="1248904320" sldId="263"/>
            <ac:spMk id="3" creationId="{00000000-0000-0000-0000-000000000000}"/>
          </ac:spMkLst>
        </pc:spChg>
        <pc:extLst>
          <p:ext xmlns:p="http://schemas.openxmlformats.org/presentationml/2006/main" uri="{D6D511B9-2390-475A-947B-AFAB55BFBCF1}">
            <pc226:cmChg xmlns:pc226="http://schemas.microsoft.com/office/powerpoint/2022/06/main/command" chg="mod modRxn">
              <pc226:chgData name="Almonte, Marcelo MCPO USN NETC PENSACOLA FL (USA)" userId="S::marcelo.almonte.mil@us.navy.mil::6da9497a-c4c6-4b8b-a982-0c29bc2bfa3a" providerId="AD" clId="Web-{CEF7445C-24E8-44E0-986C-F14EC14B4E69}" dt="2024-08-08T14:19:15.401" v="32"/>
              <pc2:cmMkLst xmlns:pc2="http://schemas.microsoft.com/office/powerpoint/2019/9/main/command">
                <pc:docMk/>
                <pc:sldMk cId="1248904320" sldId="263"/>
                <pc2:cmMk id="{F49DF807-4B6C-4D8B-8382-95FCD5ECA4F3}"/>
              </pc2:cmMkLst>
            </pc226:cmChg>
          </p:ext>
        </pc:extLst>
      </pc:sldChg>
      <pc:sldChg chg="modSp modCm">
        <pc:chgData name="Almonte, Marcelo MCPO USN NETC PENSACOLA FL (USA)" userId="S::marcelo.almonte.mil@us.navy.mil::6da9497a-c4c6-4b8b-a982-0c29bc2bfa3a" providerId="AD" clId="Web-{CEF7445C-24E8-44E0-986C-F14EC14B4E69}" dt="2024-08-08T14:20:14.496" v="36" actId="20577"/>
        <pc:sldMkLst>
          <pc:docMk/>
          <pc:sldMk cId="3577312216" sldId="331"/>
        </pc:sldMkLst>
        <pc:spChg chg="mod">
          <ac:chgData name="Almonte, Marcelo MCPO USN NETC PENSACOLA FL (USA)" userId="S::marcelo.almonte.mil@us.navy.mil::6da9497a-c4c6-4b8b-a982-0c29bc2bfa3a" providerId="AD" clId="Web-{CEF7445C-24E8-44E0-986C-F14EC14B4E69}" dt="2024-08-08T14:20:14.496" v="36" actId="20577"/>
          <ac:spMkLst>
            <pc:docMk/>
            <pc:sldMk cId="3577312216" sldId="331"/>
            <ac:spMk id="3" creationId="{95392678-4675-EC3B-237C-570DFEAD6F67}"/>
          </ac:spMkLst>
        </pc:spChg>
        <pc:extLst>
          <p:ext xmlns:p="http://schemas.openxmlformats.org/presentationml/2006/main" uri="{D6D511B9-2390-475A-947B-AFAB55BFBCF1}">
            <pc226:cmChg xmlns:pc226="http://schemas.microsoft.com/office/powerpoint/2022/06/main/command" chg="mod modRxn">
              <pc226:chgData name="Almonte, Marcelo MCPO USN NETC PENSACOLA FL (USA)" userId="S::marcelo.almonte.mil@us.navy.mil::6da9497a-c4c6-4b8b-a982-0c29bc2bfa3a" providerId="AD" clId="Web-{CEF7445C-24E8-44E0-986C-F14EC14B4E69}" dt="2024-08-08T14:19:59.199" v="34"/>
              <pc2:cmMkLst xmlns:pc2="http://schemas.microsoft.com/office/powerpoint/2019/9/main/command">
                <pc:docMk/>
                <pc:sldMk cId="3577312216" sldId="331"/>
                <pc2:cmMk id="{AFFA387B-453C-4FED-BA08-BC58CF10C976}"/>
              </pc2:cmMkLst>
            </pc226:cmChg>
          </p:ext>
        </pc:extLst>
      </pc:sldChg>
      <pc:sldChg chg="modCm">
        <pc:chgData name="Almonte, Marcelo MCPO USN NETC PENSACOLA FL (USA)" userId="S::marcelo.almonte.mil@us.navy.mil::6da9497a-c4c6-4b8b-a982-0c29bc2bfa3a" providerId="AD" clId="Web-{CEF7445C-24E8-44E0-986C-F14EC14B4E69}" dt="2024-08-08T14:24:04.064" v="38"/>
        <pc:sldMkLst>
          <pc:docMk/>
          <pc:sldMk cId="980718203" sldId="334"/>
        </pc:sldMkLst>
        <pc:extLst>
          <p:ext xmlns:p="http://schemas.openxmlformats.org/presentationml/2006/main" uri="{D6D511B9-2390-475A-947B-AFAB55BFBCF1}">
            <pc226:cmChg xmlns:pc226="http://schemas.microsoft.com/office/powerpoint/2022/06/main/command" chg="">
              <pc226:chgData name="Almonte, Marcelo MCPO USN NETC PENSACOLA FL (USA)" userId="S::marcelo.almonte.mil@us.navy.mil::6da9497a-c4c6-4b8b-a982-0c29bc2bfa3a" providerId="AD" clId="Web-{CEF7445C-24E8-44E0-986C-F14EC14B4E69}" dt="2024-08-08T14:24:04.064" v="38"/>
              <pc2:cmMkLst xmlns:pc2="http://schemas.microsoft.com/office/powerpoint/2019/9/main/command">
                <pc:docMk/>
                <pc:sldMk cId="980718203" sldId="334"/>
                <pc2:cmMk id="{F3DD2D12-AC66-4C85-8646-858F567EE0D1}"/>
              </pc2:cmMkLst>
              <pc226:cmRplyChg chg="add">
                <pc226:chgData name="Almonte, Marcelo MCPO USN NETC PENSACOLA FL (USA)" userId="S::marcelo.almonte.mil@us.navy.mil::6da9497a-c4c6-4b8b-a982-0c29bc2bfa3a" providerId="AD" clId="Web-{CEF7445C-24E8-44E0-986C-F14EC14B4E69}" dt="2024-08-08T14:24:04.064" v="38"/>
                <pc2:cmRplyMkLst xmlns:pc2="http://schemas.microsoft.com/office/powerpoint/2019/9/main/command">
                  <pc:docMk/>
                  <pc:sldMk cId="980718203" sldId="334"/>
                  <pc2:cmMk id="{F3DD2D12-AC66-4C85-8646-858F567EE0D1}"/>
                  <pc2:cmRplyMk id="{A6B05D25-AF25-4BAE-8727-633B25FC73DD}"/>
                </pc2:cmRplyMkLst>
              </pc226:cmRplyChg>
            </pc226:cmChg>
          </p:ext>
        </pc:extLst>
      </pc:sldChg>
      <pc:sldChg chg="modCm">
        <pc:chgData name="Almonte, Marcelo MCPO USN NETC PENSACOLA FL (USA)" userId="S::marcelo.almonte.mil@us.navy.mil::6da9497a-c4c6-4b8b-a982-0c29bc2bfa3a" providerId="AD" clId="Web-{CEF7445C-24E8-44E0-986C-F14EC14B4E69}" dt="2024-08-08T14:17:54.852" v="11"/>
        <pc:sldMkLst>
          <pc:docMk/>
          <pc:sldMk cId="463945760" sldId="338"/>
        </pc:sldMkLst>
        <pc:extLst>
          <p:ext xmlns:p="http://schemas.openxmlformats.org/presentationml/2006/main" uri="{D6D511B9-2390-475A-947B-AFAB55BFBCF1}">
            <pc226:cmChg xmlns:pc226="http://schemas.microsoft.com/office/powerpoint/2022/06/main/command" chg="mod modRxn">
              <pc226:chgData name="Almonte, Marcelo MCPO USN NETC PENSACOLA FL (USA)" userId="S::marcelo.almonte.mil@us.navy.mil::6da9497a-c4c6-4b8b-a982-0c29bc2bfa3a" providerId="AD" clId="Web-{CEF7445C-24E8-44E0-986C-F14EC14B4E69}" dt="2024-08-08T14:17:54.852" v="11"/>
              <pc2:cmMkLst xmlns:pc2="http://schemas.microsoft.com/office/powerpoint/2019/9/main/command">
                <pc:docMk/>
                <pc:sldMk cId="463945760" sldId="338"/>
                <pc2:cmMk id="{B8F45DF8-77ED-4F83-B727-FC1AF88C8717}"/>
              </pc2:cmMkLst>
            </pc226:cmChg>
          </p:ext>
        </pc:extLst>
      </pc:sldChg>
      <pc:sldChg chg="modCm">
        <pc:chgData name="Almonte, Marcelo MCPO USN NETC PENSACOLA FL (USA)" userId="S::marcelo.almonte.mil@us.navy.mil::6da9497a-c4c6-4b8b-a982-0c29bc2bfa3a" providerId="AD" clId="Web-{CEF7445C-24E8-44E0-986C-F14EC14B4E69}" dt="2024-08-08T14:24:55.050" v="39"/>
        <pc:sldMkLst>
          <pc:docMk/>
          <pc:sldMk cId="2779363288" sldId="352"/>
        </pc:sldMkLst>
        <pc:extLst>
          <p:ext xmlns:p="http://schemas.openxmlformats.org/presentationml/2006/main" uri="{D6D511B9-2390-475A-947B-AFAB55BFBCF1}">
            <pc226:cmChg xmlns:pc226="http://schemas.microsoft.com/office/powerpoint/2022/06/main/command" chg="">
              <pc226:chgData name="Almonte, Marcelo MCPO USN NETC PENSACOLA FL (USA)" userId="S::marcelo.almonte.mil@us.navy.mil::6da9497a-c4c6-4b8b-a982-0c29bc2bfa3a" providerId="AD" clId="Web-{CEF7445C-24E8-44E0-986C-F14EC14B4E69}" dt="2024-08-08T14:24:55.050" v="39"/>
              <pc2:cmMkLst xmlns:pc2="http://schemas.microsoft.com/office/powerpoint/2019/9/main/command">
                <pc:docMk/>
                <pc:sldMk cId="2779363288" sldId="352"/>
                <pc2:cmMk id="{645E92CF-A132-4A47-A1EF-6373D70EFCDE}"/>
              </pc2:cmMkLst>
              <pc226:cmRplyChg chg="add">
                <pc226:chgData name="Almonte, Marcelo MCPO USN NETC PENSACOLA FL (USA)" userId="S::marcelo.almonte.mil@us.navy.mil::6da9497a-c4c6-4b8b-a982-0c29bc2bfa3a" providerId="AD" clId="Web-{CEF7445C-24E8-44E0-986C-F14EC14B4E69}" dt="2024-08-08T14:24:55.050" v="39"/>
                <pc2:cmRplyMkLst xmlns:pc2="http://schemas.microsoft.com/office/powerpoint/2019/9/main/command">
                  <pc:docMk/>
                  <pc:sldMk cId="2779363288" sldId="352"/>
                  <pc2:cmMk id="{645E92CF-A132-4A47-A1EF-6373D70EFCDE}"/>
                  <pc2:cmRplyMk id="{1A28BD51-6D62-4ECB-967D-2D00F202B1F0}"/>
                </pc2:cmRplyMkLst>
              </pc226:cmRplyChg>
            </pc226:cmChg>
          </p:ext>
        </pc:extLst>
      </pc:sldChg>
      <pc:sldChg chg="delCm">
        <pc:chgData name="Almonte, Marcelo MCPO USN NETC PENSACOLA FL (USA)" userId="S::marcelo.almonte.mil@us.navy.mil::6da9497a-c4c6-4b8b-a982-0c29bc2bfa3a" providerId="AD" clId="Web-{CEF7445C-24E8-44E0-986C-F14EC14B4E69}" dt="2024-08-08T14:23:38.001" v="37"/>
        <pc:sldMkLst>
          <pc:docMk/>
          <pc:sldMk cId="1459991558" sldId="358"/>
        </pc:sldMkLst>
        <pc:extLst>
          <p:ext xmlns:p="http://schemas.openxmlformats.org/presentationml/2006/main" uri="{D6D511B9-2390-475A-947B-AFAB55BFBCF1}">
            <pc226:cmChg xmlns:pc226="http://schemas.microsoft.com/office/powerpoint/2022/06/main/command" chg="del">
              <pc226:chgData name="Almonte, Marcelo MCPO USN NETC PENSACOLA FL (USA)" userId="S::marcelo.almonte.mil@us.navy.mil::6da9497a-c4c6-4b8b-a982-0c29bc2bfa3a" providerId="AD" clId="Web-{CEF7445C-24E8-44E0-986C-F14EC14B4E69}" dt="2024-08-08T14:23:38.001" v="37"/>
              <pc2:cmMkLst xmlns:pc2="http://schemas.microsoft.com/office/powerpoint/2019/9/main/command">
                <pc:docMk/>
                <pc:sldMk cId="1459991558" sldId="358"/>
                <pc2:cmMk id="{C39EBAA4-87FB-42DD-82DA-64FF0E60EB2C}"/>
              </pc2:cmMkLst>
            </pc226:cmChg>
          </p:ext>
        </pc:extLst>
      </pc:sldChg>
    </pc:docChg>
  </pc:docChgLst>
  <pc:docChgLst>
    <pc:chgData name="Chukwuma, Shaqanta C SCPO USN NETPDC (USA)" userId="S::shaqanta.c.chukwuma.mil@us.navy.mil::4a0e297b-a48b-4711-a81d-8df9312a65f5" providerId="AD" clId="Web-{A6ED99E2-346C-4483-ABE3-B2798FFF57AF}"/>
    <pc:docChg chg="modSld">
      <pc:chgData name="Chukwuma, Shaqanta C SCPO USN NETPDC (USA)" userId="S::shaqanta.c.chukwuma.mil@us.navy.mil::4a0e297b-a48b-4711-a81d-8df9312a65f5" providerId="AD" clId="Web-{A6ED99E2-346C-4483-ABE3-B2798FFF57AF}" dt="2023-08-15T22:39:56.293" v="0"/>
      <pc:docMkLst>
        <pc:docMk/>
      </pc:docMkLst>
      <pc:sldChg chg="modNotes">
        <pc:chgData name="Chukwuma, Shaqanta C SCPO USN NETPDC (USA)" userId="S::shaqanta.c.chukwuma.mil@us.navy.mil::4a0e297b-a48b-4711-a81d-8df9312a65f5" providerId="AD" clId="Web-{A6ED99E2-346C-4483-ABE3-B2798FFF57AF}" dt="2023-08-15T22:39:56.293" v="0"/>
        <pc:sldMkLst>
          <pc:docMk/>
          <pc:sldMk cId="3751387638" sldId="337"/>
        </pc:sldMkLst>
      </pc:sldChg>
    </pc:docChg>
  </pc:docChgLst>
  <pc:docChgLst>
    <pc:chgData name="Powell, Kelvin R SCPO USN COMNAVCRUITCOM MIL (USA)" userId="S::kelvin.r.powell.mil@us.navy.mil::22933322-2c17-43c2-a70b-5ab02b6482e4" providerId="AD" clId="Web-{BF41E843-D437-57AF-567D-B0A06491457B}"/>
    <pc:docChg chg="modSld">
      <pc:chgData name="Powell, Kelvin R SCPO USN COMNAVCRUITCOM MIL (USA)" userId="S::kelvin.r.powell.mil@us.navy.mil::22933322-2c17-43c2-a70b-5ab02b6482e4" providerId="AD" clId="Web-{BF41E843-D437-57AF-567D-B0A06491457B}" dt="2024-08-27T15:42:10.518" v="74"/>
      <pc:docMkLst>
        <pc:docMk/>
      </pc:docMkLst>
      <pc:sldChg chg="modNotes">
        <pc:chgData name="Powell, Kelvin R SCPO USN COMNAVCRUITCOM MIL (USA)" userId="S::kelvin.r.powell.mil@us.navy.mil::22933322-2c17-43c2-a70b-5ab02b6482e4" providerId="AD" clId="Web-{BF41E843-D437-57AF-567D-B0A06491457B}" dt="2024-08-27T15:42:10.518" v="74"/>
        <pc:sldMkLst>
          <pc:docMk/>
          <pc:sldMk cId="871650659" sldId="262"/>
        </pc:sldMkLst>
      </pc:sldChg>
      <pc:sldChg chg="modNotes">
        <pc:chgData name="Powell, Kelvin R SCPO USN COMNAVCRUITCOM MIL (USA)" userId="S::kelvin.r.powell.mil@us.navy.mil::22933322-2c17-43c2-a70b-5ab02b6482e4" providerId="AD" clId="Web-{BF41E843-D437-57AF-567D-B0A06491457B}" dt="2024-08-27T15:36:56.017" v="1"/>
        <pc:sldMkLst>
          <pc:docMk/>
          <pc:sldMk cId="1248904320" sldId="263"/>
        </pc:sldMkLst>
      </pc:sldChg>
      <pc:sldChg chg="modNotes">
        <pc:chgData name="Powell, Kelvin R SCPO USN COMNAVCRUITCOM MIL (USA)" userId="S::kelvin.r.powell.mil@us.navy.mil::22933322-2c17-43c2-a70b-5ab02b6482e4" providerId="AD" clId="Web-{BF41E843-D437-57AF-567D-B0A06491457B}" dt="2024-08-27T15:37:31.394" v="5"/>
        <pc:sldMkLst>
          <pc:docMk/>
          <pc:sldMk cId="2486130272" sldId="272"/>
        </pc:sldMkLst>
      </pc:sldChg>
      <pc:sldChg chg="modNotes">
        <pc:chgData name="Powell, Kelvin R SCPO USN COMNAVCRUITCOM MIL (USA)" userId="S::kelvin.r.powell.mil@us.navy.mil::22933322-2c17-43c2-a70b-5ab02b6482e4" providerId="AD" clId="Web-{BF41E843-D437-57AF-567D-B0A06491457B}" dt="2024-08-27T15:37:46.051" v="8"/>
        <pc:sldMkLst>
          <pc:docMk/>
          <pc:sldMk cId="2017219600" sldId="273"/>
        </pc:sldMkLst>
      </pc:sldChg>
      <pc:sldChg chg="modNotes">
        <pc:chgData name="Powell, Kelvin R SCPO USN COMNAVCRUITCOM MIL (USA)" userId="S::kelvin.r.powell.mil@us.navy.mil::22933322-2c17-43c2-a70b-5ab02b6482e4" providerId="AD" clId="Web-{BF41E843-D437-57AF-567D-B0A06491457B}" dt="2024-08-27T15:37:22.894" v="3"/>
        <pc:sldMkLst>
          <pc:docMk/>
          <pc:sldMk cId="1460149892" sldId="290"/>
        </pc:sldMkLst>
      </pc:sldChg>
      <pc:sldChg chg="modNotes">
        <pc:chgData name="Powell, Kelvin R SCPO USN COMNAVCRUITCOM MIL (USA)" userId="S::kelvin.r.powell.mil@us.navy.mil::22933322-2c17-43c2-a70b-5ab02b6482e4" providerId="AD" clId="Web-{BF41E843-D437-57AF-567D-B0A06491457B}" dt="2024-08-27T15:37:49.989" v="10"/>
        <pc:sldMkLst>
          <pc:docMk/>
          <pc:sldMk cId="2382313702" sldId="315"/>
        </pc:sldMkLst>
      </pc:sldChg>
      <pc:sldChg chg="modNotes">
        <pc:chgData name="Powell, Kelvin R SCPO USN COMNAVCRUITCOM MIL (USA)" userId="S::kelvin.r.powell.mil@us.navy.mil::22933322-2c17-43c2-a70b-5ab02b6482e4" providerId="AD" clId="Web-{BF41E843-D437-57AF-567D-B0A06491457B}" dt="2024-08-27T15:38:09.834" v="16"/>
        <pc:sldMkLst>
          <pc:docMk/>
          <pc:sldMk cId="3577312216" sldId="331"/>
        </pc:sldMkLst>
      </pc:sldChg>
      <pc:sldChg chg="modNotes">
        <pc:chgData name="Powell, Kelvin R SCPO USN COMNAVCRUITCOM MIL (USA)" userId="S::kelvin.r.powell.mil@us.navy.mil::22933322-2c17-43c2-a70b-5ab02b6482e4" providerId="AD" clId="Web-{BF41E843-D437-57AF-567D-B0A06491457B}" dt="2024-08-27T15:38:19.928" v="18"/>
        <pc:sldMkLst>
          <pc:docMk/>
          <pc:sldMk cId="1691572976" sldId="332"/>
        </pc:sldMkLst>
      </pc:sldChg>
      <pc:sldChg chg="modNotes">
        <pc:chgData name="Powell, Kelvin R SCPO USN COMNAVCRUITCOM MIL (USA)" userId="S::kelvin.r.powell.mil@us.navy.mil::22933322-2c17-43c2-a70b-5ab02b6482e4" providerId="AD" clId="Web-{BF41E843-D437-57AF-567D-B0A06491457B}" dt="2024-08-27T15:41:34.188" v="67"/>
        <pc:sldMkLst>
          <pc:docMk/>
          <pc:sldMk cId="103924205" sldId="333"/>
        </pc:sldMkLst>
      </pc:sldChg>
      <pc:sldChg chg="modNotes">
        <pc:chgData name="Powell, Kelvin R SCPO USN COMNAVCRUITCOM MIL (USA)" userId="S::kelvin.r.powell.mil@us.navy.mil::22933322-2c17-43c2-a70b-5ab02b6482e4" providerId="AD" clId="Web-{BF41E843-D437-57AF-567D-B0A06491457B}" dt="2024-08-27T15:41:40.423" v="70"/>
        <pc:sldMkLst>
          <pc:docMk/>
          <pc:sldMk cId="2773495306" sldId="336"/>
        </pc:sldMkLst>
      </pc:sldChg>
      <pc:sldChg chg="modNotes">
        <pc:chgData name="Powell, Kelvin R SCPO USN COMNAVCRUITCOM MIL (USA)" userId="S::kelvin.r.powell.mil@us.navy.mil::22933322-2c17-43c2-a70b-5ab02b6482e4" providerId="AD" clId="Web-{BF41E843-D437-57AF-567D-B0A06491457B}" dt="2024-08-27T15:39:36.088" v="37"/>
        <pc:sldMkLst>
          <pc:docMk/>
          <pc:sldMk cId="463945760" sldId="338"/>
        </pc:sldMkLst>
      </pc:sldChg>
      <pc:sldChg chg="modNotes">
        <pc:chgData name="Powell, Kelvin R SCPO USN COMNAVCRUITCOM MIL (USA)" userId="S::kelvin.r.powell.mil@us.navy.mil::22933322-2c17-43c2-a70b-5ab02b6482e4" providerId="AD" clId="Web-{BF41E843-D437-57AF-567D-B0A06491457B}" dt="2024-08-27T15:37:53.973" v="12"/>
        <pc:sldMkLst>
          <pc:docMk/>
          <pc:sldMk cId="1908000857" sldId="339"/>
        </pc:sldMkLst>
      </pc:sldChg>
      <pc:sldChg chg="modNotes">
        <pc:chgData name="Powell, Kelvin R SCPO USN COMNAVCRUITCOM MIL (USA)" userId="S::kelvin.r.powell.mil@us.navy.mil::22933322-2c17-43c2-a70b-5ab02b6482e4" providerId="AD" clId="Web-{BF41E843-D437-57AF-567D-B0A06491457B}" dt="2024-08-27T15:37:58.052" v="14"/>
        <pc:sldMkLst>
          <pc:docMk/>
          <pc:sldMk cId="2482627978" sldId="340"/>
        </pc:sldMkLst>
      </pc:sldChg>
      <pc:sldChg chg="modNotes">
        <pc:chgData name="Powell, Kelvin R SCPO USN COMNAVCRUITCOM MIL (USA)" userId="S::kelvin.r.powell.mil@us.navy.mil::22933322-2c17-43c2-a70b-5ab02b6482e4" providerId="AD" clId="Web-{BF41E843-D437-57AF-567D-B0A06491457B}" dt="2024-08-27T15:41:09.859" v="55"/>
        <pc:sldMkLst>
          <pc:docMk/>
          <pc:sldMk cId="2970663055" sldId="342"/>
        </pc:sldMkLst>
      </pc:sldChg>
      <pc:sldChg chg="modNotes">
        <pc:chgData name="Powell, Kelvin R SCPO USN COMNAVCRUITCOM MIL (USA)" userId="S::kelvin.r.powell.mil@us.navy.mil::22933322-2c17-43c2-a70b-5ab02b6482e4" providerId="AD" clId="Web-{BF41E843-D437-57AF-567D-B0A06491457B}" dt="2024-08-27T15:38:24.209" v="20"/>
        <pc:sldMkLst>
          <pc:docMk/>
          <pc:sldMk cId="696875104" sldId="345"/>
        </pc:sldMkLst>
      </pc:sldChg>
      <pc:sldChg chg="modNotes">
        <pc:chgData name="Powell, Kelvin R SCPO USN COMNAVCRUITCOM MIL (USA)" userId="S::kelvin.r.powell.mil@us.navy.mil::22933322-2c17-43c2-a70b-5ab02b6482e4" providerId="AD" clId="Web-{BF41E843-D437-57AF-567D-B0A06491457B}" dt="2024-08-27T15:40:12.137" v="46"/>
        <pc:sldMkLst>
          <pc:docMk/>
          <pc:sldMk cId="3705451030" sldId="347"/>
        </pc:sldMkLst>
      </pc:sldChg>
      <pc:sldChg chg="modNotes">
        <pc:chgData name="Powell, Kelvin R SCPO USN COMNAVCRUITCOM MIL (USA)" userId="S::kelvin.r.powell.mil@us.navy.mil::22933322-2c17-43c2-a70b-5ab02b6482e4" providerId="AD" clId="Web-{BF41E843-D437-57AF-567D-B0A06491457B}" dt="2024-08-27T15:40:16.153" v="48"/>
        <pc:sldMkLst>
          <pc:docMk/>
          <pc:sldMk cId="123070756" sldId="349"/>
        </pc:sldMkLst>
      </pc:sldChg>
      <pc:sldChg chg="modNotes">
        <pc:chgData name="Powell, Kelvin R SCPO USN COMNAVCRUITCOM MIL (USA)" userId="S::kelvin.r.powell.mil@us.navy.mil::22933322-2c17-43c2-a70b-5ab02b6482e4" providerId="AD" clId="Web-{BF41E843-D437-57AF-567D-B0A06491457B}" dt="2024-08-27T15:40:21.809" v="49"/>
        <pc:sldMkLst>
          <pc:docMk/>
          <pc:sldMk cId="3047675238" sldId="350"/>
        </pc:sldMkLst>
      </pc:sldChg>
      <pc:sldChg chg="modNotes">
        <pc:chgData name="Powell, Kelvin R SCPO USN COMNAVCRUITCOM MIL (USA)" userId="S::kelvin.r.powell.mil@us.navy.mil::22933322-2c17-43c2-a70b-5ab02b6482e4" providerId="AD" clId="Web-{BF41E843-D437-57AF-567D-B0A06491457B}" dt="2024-08-27T15:40:28.810" v="51"/>
        <pc:sldMkLst>
          <pc:docMk/>
          <pc:sldMk cId="2411945305" sldId="351"/>
        </pc:sldMkLst>
      </pc:sldChg>
      <pc:sldChg chg="modNotes">
        <pc:chgData name="Powell, Kelvin R SCPO USN COMNAVCRUITCOM MIL (USA)" userId="S::kelvin.r.powell.mil@us.navy.mil::22933322-2c17-43c2-a70b-5ab02b6482e4" providerId="AD" clId="Web-{BF41E843-D437-57AF-567D-B0A06491457B}" dt="2024-08-27T15:40:50.076" v="52"/>
        <pc:sldMkLst>
          <pc:docMk/>
          <pc:sldMk cId="2779363288" sldId="352"/>
        </pc:sldMkLst>
      </pc:sldChg>
      <pc:sldChg chg="modNotes">
        <pc:chgData name="Powell, Kelvin R SCPO USN COMNAVCRUITCOM MIL (USA)" userId="S::kelvin.r.powell.mil@us.navy.mil::22933322-2c17-43c2-a70b-5ab02b6482e4" providerId="AD" clId="Web-{BF41E843-D437-57AF-567D-B0A06491457B}" dt="2024-08-27T15:41:04.483" v="54"/>
        <pc:sldMkLst>
          <pc:docMk/>
          <pc:sldMk cId="2076668386" sldId="354"/>
        </pc:sldMkLst>
      </pc:sldChg>
      <pc:sldChg chg="modNotes">
        <pc:chgData name="Powell, Kelvin R SCPO USN COMNAVCRUITCOM MIL (USA)" userId="S::kelvin.r.powell.mil@us.navy.mil::22933322-2c17-43c2-a70b-5ab02b6482e4" providerId="AD" clId="Web-{BF41E843-D437-57AF-567D-B0A06491457B}" dt="2024-08-27T15:41:18.187" v="57"/>
        <pc:sldMkLst>
          <pc:docMk/>
          <pc:sldMk cId="1459991558" sldId="358"/>
        </pc:sldMkLst>
      </pc:sldChg>
      <pc:sldChg chg="modNotes">
        <pc:chgData name="Powell, Kelvin R SCPO USN COMNAVCRUITCOM MIL (USA)" userId="S::kelvin.r.powell.mil@us.navy.mil::22933322-2c17-43c2-a70b-5ab02b6482e4" providerId="AD" clId="Web-{BF41E843-D437-57AF-567D-B0A06491457B}" dt="2024-08-27T15:41:23.062" v="59"/>
        <pc:sldMkLst>
          <pc:docMk/>
          <pc:sldMk cId="4104679620" sldId="359"/>
        </pc:sldMkLst>
      </pc:sldChg>
      <pc:sldChg chg="modNotes">
        <pc:chgData name="Powell, Kelvin R SCPO USN COMNAVCRUITCOM MIL (USA)" userId="S::kelvin.r.powell.mil@us.navy.mil::22933322-2c17-43c2-a70b-5ab02b6482e4" providerId="AD" clId="Web-{BF41E843-D437-57AF-567D-B0A06491457B}" dt="2024-08-27T15:41:27.172" v="61"/>
        <pc:sldMkLst>
          <pc:docMk/>
          <pc:sldMk cId="4241337461" sldId="360"/>
        </pc:sldMkLst>
      </pc:sldChg>
      <pc:sldChg chg="modNotes">
        <pc:chgData name="Powell, Kelvin R SCPO USN COMNAVCRUITCOM MIL (USA)" userId="S::kelvin.r.powell.mil@us.navy.mil::22933322-2c17-43c2-a70b-5ab02b6482e4" providerId="AD" clId="Web-{BF41E843-D437-57AF-567D-B0A06491457B}" dt="2024-08-27T15:41:29.125" v="63"/>
        <pc:sldMkLst>
          <pc:docMk/>
          <pc:sldMk cId="2085638866" sldId="361"/>
        </pc:sldMkLst>
      </pc:sldChg>
      <pc:sldChg chg="modNotes">
        <pc:chgData name="Powell, Kelvin R SCPO USN COMNAVCRUITCOM MIL (USA)" userId="S::kelvin.r.powell.mil@us.navy.mil::22933322-2c17-43c2-a70b-5ab02b6482e4" providerId="AD" clId="Web-{BF41E843-D437-57AF-567D-B0A06491457B}" dt="2024-08-27T15:41:31.938" v="65"/>
        <pc:sldMkLst>
          <pc:docMk/>
          <pc:sldMk cId="1756743188" sldId="362"/>
        </pc:sldMkLst>
      </pc:sldChg>
      <pc:sldChg chg="modNotes">
        <pc:chgData name="Powell, Kelvin R SCPO USN COMNAVCRUITCOM MIL (USA)" userId="S::kelvin.r.powell.mil@us.navy.mil::22933322-2c17-43c2-a70b-5ab02b6482e4" providerId="AD" clId="Web-{BF41E843-D437-57AF-567D-B0A06491457B}" dt="2024-08-27T15:39:48.198" v="39"/>
        <pc:sldMkLst>
          <pc:docMk/>
          <pc:sldMk cId="180148772" sldId="364"/>
        </pc:sldMkLst>
      </pc:sldChg>
      <pc:sldChg chg="modNotes">
        <pc:chgData name="Powell, Kelvin R SCPO USN COMNAVCRUITCOM MIL (USA)" userId="S::kelvin.r.powell.mil@us.navy.mil::22933322-2c17-43c2-a70b-5ab02b6482e4" providerId="AD" clId="Web-{BF41E843-D437-57AF-567D-B0A06491457B}" dt="2024-08-27T15:38:26.506" v="22"/>
        <pc:sldMkLst>
          <pc:docMk/>
          <pc:sldMk cId="2761058304" sldId="365"/>
        </pc:sldMkLst>
      </pc:sldChg>
      <pc:sldChg chg="modNotes">
        <pc:chgData name="Powell, Kelvin R SCPO USN COMNAVCRUITCOM MIL (USA)" userId="S::kelvin.r.powell.mil@us.navy.mil::22933322-2c17-43c2-a70b-5ab02b6482e4" providerId="AD" clId="Web-{BF41E843-D437-57AF-567D-B0A06491457B}" dt="2024-08-27T15:41:43.220" v="72"/>
        <pc:sldMkLst>
          <pc:docMk/>
          <pc:sldMk cId="537746425" sldId="367"/>
        </pc:sldMkLst>
      </pc:sldChg>
      <pc:sldChg chg="modNotes">
        <pc:chgData name="Powell, Kelvin R SCPO USN COMNAVCRUITCOM MIL (USA)" userId="S::kelvin.r.powell.mil@us.navy.mil::22933322-2c17-43c2-a70b-5ab02b6482e4" providerId="AD" clId="Web-{BF41E843-D437-57AF-567D-B0A06491457B}" dt="2024-08-27T15:39:54.636" v="40"/>
        <pc:sldMkLst>
          <pc:docMk/>
          <pc:sldMk cId="1793203539" sldId="368"/>
        </pc:sldMkLst>
      </pc:sldChg>
      <pc:sldChg chg="modNotes">
        <pc:chgData name="Powell, Kelvin R SCPO USN COMNAVCRUITCOM MIL (USA)" userId="S::kelvin.r.powell.mil@us.navy.mil::22933322-2c17-43c2-a70b-5ab02b6482e4" providerId="AD" clId="Web-{BF41E843-D437-57AF-567D-B0A06491457B}" dt="2024-08-27T15:40:02.777" v="42"/>
        <pc:sldMkLst>
          <pc:docMk/>
          <pc:sldMk cId="3146922411" sldId="369"/>
        </pc:sldMkLst>
      </pc:sldChg>
      <pc:sldChg chg="modNotes">
        <pc:chgData name="Powell, Kelvin R SCPO USN COMNAVCRUITCOM MIL (USA)" userId="S::kelvin.r.powell.mil@us.navy.mil::22933322-2c17-43c2-a70b-5ab02b6482e4" providerId="AD" clId="Web-{BF41E843-D437-57AF-567D-B0A06491457B}" dt="2024-08-27T15:40:08.793" v="44"/>
        <pc:sldMkLst>
          <pc:docMk/>
          <pc:sldMk cId="3946122563" sldId="370"/>
        </pc:sldMkLst>
      </pc:sldChg>
      <pc:sldChg chg="modNotes">
        <pc:chgData name="Powell, Kelvin R SCPO USN COMNAVCRUITCOM MIL (USA)" userId="S::kelvin.r.powell.mil@us.navy.mil::22933322-2c17-43c2-a70b-5ab02b6482e4" providerId="AD" clId="Web-{BF41E843-D437-57AF-567D-B0A06491457B}" dt="2024-08-27T15:39:22.369" v="35"/>
        <pc:sldMkLst>
          <pc:docMk/>
          <pc:sldMk cId="3480502861" sldId="371"/>
        </pc:sldMkLst>
      </pc:sldChg>
      <pc:sldChg chg="modNotes">
        <pc:chgData name="Powell, Kelvin R SCPO USN COMNAVCRUITCOM MIL (USA)" userId="S::kelvin.r.powell.mil@us.navy.mil::22933322-2c17-43c2-a70b-5ab02b6482e4" providerId="AD" clId="Web-{BF41E843-D437-57AF-567D-B0A06491457B}" dt="2024-08-27T15:38:49.726" v="33"/>
        <pc:sldMkLst>
          <pc:docMk/>
          <pc:sldMk cId="1217996009" sldId="372"/>
        </pc:sldMkLst>
      </pc:sldChg>
      <pc:sldChg chg="modNotes">
        <pc:chgData name="Powell, Kelvin R SCPO USN COMNAVCRUITCOM MIL (USA)" userId="S::kelvin.r.powell.mil@us.navy.mil::22933322-2c17-43c2-a70b-5ab02b6482e4" providerId="AD" clId="Web-{BF41E843-D437-57AF-567D-B0A06491457B}" dt="2024-08-27T15:39:16.009" v="34"/>
        <pc:sldMkLst>
          <pc:docMk/>
          <pc:sldMk cId="2926487249" sldId="373"/>
        </pc:sldMkLst>
      </pc:sldChg>
      <pc:sldChg chg="modNotes">
        <pc:chgData name="Powell, Kelvin R SCPO USN COMNAVCRUITCOM MIL (USA)" userId="S::kelvin.r.powell.mil@us.navy.mil::22933322-2c17-43c2-a70b-5ab02b6482e4" providerId="AD" clId="Web-{BF41E843-D437-57AF-567D-B0A06491457B}" dt="2024-08-27T15:41:36.219" v="68"/>
        <pc:sldMkLst>
          <pc:docMk/>
          <pc:sldMk cId="1601828212" sldId="3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56272-8E2E-D34A-BD7A-9F0D1A9FB79D}" type="datetimeFigureOut">
              <a:rPr lang="en-US" smtClean="0"/>
              <a:t>8/27/2024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CEE01-41AF-2A4D-9C8A-1F63ADF14122}" type="slidenum">
              <a:rPr lang="en-US" smtClean="0"/>
              <a:t>‹#›</a:t>
            </a:fld>
            <a:endParaRPr lang="en-US"/>
          </a:p>
        </p:txBody>
      </p:sp>
    </p:spTree>
    <p:extLst>
      <p:ext uri="{BB962C8B-B14F-4D97-AF65-F5344CB8AC3E}">
        <p14:creationId xmlns:p14="http://schemas.microsoft.com/office/powerpoint/2010/main" val="339324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ACEE01-41AF-2A4D-9C8A-1F63ADF14122}" type="slidenum">
              <a:rPr lang="en-US" smtClean="0"/>
              <a:t>1</a:t>
            </a:fld>
            <a:endParaRPr lang="en-US"/>
          </a:p>
        </p:txBody>
      </p:sp>
    </p:spTree>
    <p:extLst>
      <p:ext uri="{BB962C8B-B14F-4D97-AF65-F5344CB8AC3E}">
        <p14:creationId xmlns:p14="http://schemas.microsoft.com/office/powerpoint/2010/main" val="3257226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 </a:t>
            </a:r>
            <a:endParaRPr lang="en-US" dirty="0">
              <a:latin typeface="Tahoma"/>
              <a:ea typeface="Tahoma"/>
              <a:cs typeface="Tahoma"/>
            </a:endParaRPr>
          </a:p>
          <a:p>
            <a:r>
              <a:rPr lang="en-US" dirty="0">
                <a:latin typeface="Tahoma"/>
                <a:ea typeface="Tahoma"/>
                <a:cs typeface="Tahoma"/>
              </a:rPr>
              <a:t>AFCT test results will be available in member's NSIPS within 30 days of testing. </a:t>
            </a:r>
            <a:r>
              <a:rPr lang="en-US" baseline="0" dirty="0">
                <a:latin typeface="Tahoma"/>
                <a:ea typeface="Tahoma"/>
                <a:cs typeface="Tahoma"/>
              </a:rPr>
              <a:t> P</a:t>
            </a:r>
            <a:r>
              <a:rPr lang="en-US" dirty="0">
                <a:latin typeface="Tahoma"/>
                <a:ea typeface="Tahoma"/>
                <a:cs typeface="Tahoma"/>
              </a:rPr>
              <a:t>ersonnel may retake the AFQT no less than 30 days from last test. </a:t>
            </a:r>
          </a:p>
          <a:p>
            <a:endParaRPr lang="en-US">
              <a:latin typeface="Tahoma" panose="020B0604030504040204" pitchFamily="34" charset="0"/>
              <a:ea typeface="Tahoma" panose="020B0604030504040204" pitchFamily="34" charset="0"/>
              <a:cs typeface="Tahoma" panose="020B0604030504040204" pitchFamily="34" charset="0"/>
            </a:endParaRPr>
          </a:p>
          <a:p>
            <a:r>
              <a:rPr lang="en-US" b="1" dirty="0">
                <a:latin typeface="Tahoma"/>
                <a:ea typeface="Tahoma"/>
                <a:cs typeface="Tahoma"/>
              </a:rPr>
              <a:t>NOTE: </a:t>
            </a:r>
            <a:r>
              <a:rPr lang="en-US" dirty="0">
                <a:latin typeface="Tahoma"/>
                <a:ea typeface="Tahoma"/>
                <a:cs typeface="Tahoma"/>
              </a:rPr>
              <a:t>The new AFCT score will overtake the current score. </a:t>
            </a:r>
          </a:p>
        </p:txBody>
      </p:sp>
      <p:sp>
        <p:nvSpPr>
          <p:cNvPr id="4" name="Slide Number Placeholder 3"/>
          <p:cNvSpPr>
            <a:spLocks noGrp="1"/>
          </p:cNvSpPr>
          <p:nvPr>
            <p:ph type="sldNum" sz="quarter" idx="5"/>
          </p:nvPr>
        </p:nvSpPr>
        <p:spPr/>
        <p:txBody>
          <a:bodyPr/>
          <a:lstStyle/>
          <a:p>
            <a:fld id="{D5ACEE01-41AF-2A4D-9C8A-1F63ADF14122}" type="slidenum">
              <a:rPr lang="en-US" smtClean="0"/>
              <a:t>10</a:t>
            </a:fld>
            <a:endParaRPr lang="en-US"/>
          </a:p>
        </p:txBody>
      </p:sp>
    </p:spTree>
    <p:extLst>
      <p:ext uri="{BB962C8B-B14F-4D97-AF65-F5344CB8AC3E}">
        <p14:creationId xmlns:p14="http://schemas.microsoft.com/office/powerpoint/2010/main" val="505782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 </a:t>
            </a:r>
            <a:endParaRPr lang="en-US" dirty="0">
              <a:latin typeface="Tahoma"/>
              <a:ea typeface="Tahoma"/>
              <a:cs typeface="Tahoma"/>
            </a:endParaRPr>
          </a:p>
          <a:p>
            <a:r>
              <a:rPr lang="en-US" dirty="0">
                <a:latin typeface="Tahoma"/>
                <a:ea typeface="Tahoma"/>
                <a:cs typeface="Tahoma"/>
              </a:rPr>
              <a:t>1. Once logged into the home page for CWAY, (found on BOL) in the middle of the screening CWAY populates notes, i.e. if a specific month reenlistment results have been released or any other important information. </a:t>
            </a:r>
          </a:p>
          <a:p>
            <a:endParaRPr lang="en-US">
              <a:latin typeface="Tahoma" panose="020B0604030504040204" pitchFamily="34" charset="0"/>
              <a:ea typeface="Tahoma" panose="020B0604030504040204" pitchFamily="34" charset="0"/>
              <a:cs typeface="Tahoma" panose="020B0604030504040204" pitchFamily="34" charset="0"/>
            </a:endParaRPr>
          </a:p>
          <a:p>
            <a:r>
              <a:rPr lang="en-US" dirty="0">
                <a:latin typeface="Tahoma"/>
                <a:ea typeface="Tahoma"/>
                <a:cs typeface="Tahoma"/>
              </a:rPr>
              <a:t>2. To pull individual Sailors, hover over Sailors, Sailor browser and find Sailor (listed in alphabetical order based off last name). To get to the reenlistment applications prepopulated for the month, hover over Sailors, reenlistment then click reenlistment application browser. Here you can see which Sailors' applications have been submitted. You can change the from/to date to a single month and click on the refresh button highlighted in blue.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11</a:t>
            </a:fld>
            <a:endParaRPr lang="en-US"/>
          </a:p>
        </p:txBody>
      </p:sp>
    </p:spTree>
    <p:extLst>
      <p:ext uri="{BB962C8B-B14F-4D97-AF65-F5344CB8AC3E}">
        <p14:creationId xmlns:p14="http://schemas.microsoft.com/office/powerpoint/2010/main" val="113034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Each Sailor must be qualified in CWAY in order for the system optimization properly work. Ensure you are screening.</a:t>
            </a:r>
          </a:p>
          <a:p>
            <a:endParaRPr lang="en-US" b="0"/>
          </a:p>
          <a:p>
            <a:r>
              <a:rPr lang="en-US" b="0" dirty="0">
                <a:latin typeface="Tahoma"/>
                <a:ea typeface="Tahoma"/>
                <a:cs typeface="Tahoma"/>
              </a:rPr>
              <a:t>1.</a:t>
            </a:r>
            <a:r>
              <a:rPr lang="en-US" b="0" baseline="0" dirty="0">
                <a:latin typeface="Tahoma"/>
                <a:ea typeface="Tahoma"/>
                <a:cs typeface="Tahoma"/>
              </a:rPr>
              <a:t> </a:t>
            </a:r>
            <a:r>
              <a:rPr lang="en-US" dirty="0">
                <a:latin typeface="Tahoma"/>
                <a:ea typeface="Tahoma"/>
                <a:cs typeface="Tahoma"/>
              </a:rPr>
              <a:t>To qualify or manually input a reenlistment application, hover over Sailors, Sailor browser, find Sailor you are looking for, highlight in blue then click edit on left hand side. On this screen you will click on and ensure all information is correct for general information, test scores and evaluations, medical, legal &amp; moral, and CTO (this portion you will leave blank unless a Sailor is close to separating and a CTO (Career Transition Officer) has been assigned.</a:t>
            </a:r>
          </a:p>
          <a:p>
            <a:endParaRPr lang="en-US">
              <a:latin typeface="Tahoma" panose="020B0604030504040204" pitchFamily="34" charset="0"/>
              <a:ea typeface="Tahoma" panose="020B0604030504040204" pitchFamily="34" charset="0"/>
              <a:cs typeface="Tahoma" panose="020B0604030504040204" pitchFamily="34" charset="0"/>
            </a:endParaRPr>
          </a:p>
          <a:p>
            <a:pPr marL="0" indent="0">
              <a:buAutoNum type="arabicPeriod" startAt="2"/>
            </a:pPr>
            <a:r>
              <a:rPr lang="en-US" dirty="0">
                <a:latin typeface="Tahoma"/>
                <a:ea typeface="Tahoma"/>
                <a:cs typeface="Tahoma"/>
              </a:rPr>
              <a:t> Once updated and verified click on qualify (lower left corner). You will know if a Sailor is qualified or not, by going back to Sailor, Sailor browser. Here you will see the listing of all of your Sailors; there will be an </a:t>
            </a:r>
            <a:r>
              <a:rPr lang="en-US" dirty="0">
                <a:solidFill>
                  <a:srgbClr val="00B050"/>
                </a:solidFill>
                <a:latin typeface="Tahoma"/>
                <a:ea typeface="Tahoma"/>
                <a:cs typeface="Tahoma"/>
              </a:rPr>
              <a:t>asterisk</a:t>
            </a:r>
            <a:r>
              <a:rPr lang="en-US" dirty="0">
                <a:latin typeface="Tahoma"/>
                <a:ea typeface="Tahoma"/>
                <a:cs typeface="Tahoma"/>
              </a:rPr>
              <a:t> (*) on the left side next to all Sailors who are qualified. </a:t>
            </a:r>
          </a:p>
          <a:p>
            <a:pPr marL="228600" indent="-228600">
              <a:buAutoNum type="arabicPeriod" startAt="2"/>
            </a:pPr>
            <a:endParaRPr lang="en-US">
              <a:latin typeface="Tahoma" panose="020B0604030504040204" pitchFamily="34" charset="0"/>
              <a:ea typeface="Tahoma" panose="020B0604030504040204" pitchFamily="34" charset="0"/>
              <a:cs typeface="Tahoma" panose="020B0604030504040204" pitchFamily="34" charset="0"/>
            </a:endParaRPr>
          </a:p>
          <a:p>
            <a:pPr marL="0" indent="0">
              <a:buAutoNum type="arabicPeriod" startAt="2"/>
            </a:pPr>
            <a:r>
              <a:rPr lang="en-US" dirty="0">
                <a:latin typeface="Tahoma"/>
                <a:ea typeface="Tahoma"/>
                <a:cs typeface="Tahoma"/>
              </a:rPr>
              <a:t>  If you need to manually input a reenlistment application for a Sailor, you will go back to this screen and instead of clicking "qualify" click on apply reenlistment. </a:t>
            </a:r>
          </a:p>
        </p:txBody>
      </p:sp>
      <p:sp>
        <p:nvSpPr>
          <p:cNvPr id="4" name="Slide Number Placeholder 3"/>
          <p:cNvSpPr>
            <a:spLocks noGrp="1"/>
          </p:cNvSpPr>
          <p:nvPr>
            <p:ph type="sldNum" sz="quarter" idx="10"/>
          </p:nvPr>
        </p:nvSpPr>
        <p:spPr/>
        <p:txBody>
          <a:bodyPr/>
          <a:lstStyle/>
          <a:p>
            <a:fld id="{D5ACEE01-41AF-2A4D-9C8A-1F63ADF14122}" type="slidenum">
              <a:rPr lang="en-US" smtClean="0"/>
              <a:t>12</a:t>
            </a:fld>
            <a:endParaRPr lang="en-US"/>
          </a:p>
        </p:txBody>
      </p:sp>
    </p:spTree>
    <p:extLst>
      <p:ext uri="{BB962C8B-B14F-4D97-AF65-F5344CB8AC3E}">
        <p14:creationId xmlns:p14="http://schemas.microsoft.com/office/powerpoint/2010/main" val="328547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t>Each Sailor must be qualified in CWAY in order for the system optimization properly work. Ensure you are screening.</a:t>
            </a:r>
          </a:p>
          <a:p>
            <a:endParaRPr lang="en-US" b="0"/>
          </a:p>
          <a:p>
            <a:r>
              <a:rPr lang="en-US" b="0" dirty="0">
                <a:latin typeface="Tahoma"/>
                <a:ea typeface="Tahoma"/>
                <a:cs typeface="Tahoma"/>
              </a:rPr>
              <a:t>Go through each tab (Test Scores &amp; Evaluations, Medical, </a:t>
            </a:r>
            <a:r>
              <a:rPr lang="en-US" b="0" dirty="0" err="1">
                <a:latin typeface="Tahoma"/>
                <a:ea typeface="Tahoma"/>
                <a:cs typeface="Tahoma"/>
              </a:rPr>
              <a:t>etc</a:t>
            </a:r>
            <a:r>
              <a:rPr lang="en-US" b="0" dirty="0">
                <a:latin typeface="Tahoma"/>
                <a:ea typeface="Tahoma"/>
                <a:cs typeface="Tahoma"/>
              </a:rPr>
              <a:t>), and ensure that the information is current and up-to-date before hitting Qualify.</a:t>
            </a:r>
          </a:p>
          <a:p>
            <a:endParaRPr lang="en-US" b="0"/>
          </a:p>
          <a:p>
            <a:r>
              <a:rPr lang="en-US" b="0" dirty="0"/>
              <a:t>Refer to the 2024 CWAY User Guide (page 18-23) for more examples and further guidance..</a:t>
            </a:r>
          </a:p>
        </p:txBody>
      </p:sp>
      <p:sp>
        <p:nvSpPr>
          <p:cNvPr id="4" name="Slide Number Placeholder 3"/>
          <p:cNvSpPr>
            <a:spLocks noGrp="1"/>
          </p:cNvSpPr>
          <p:nvPr>
            <p:ph type="sldNum" sz="quarter" idx="10"/>
          </p:nvPr>
        </p:nvSpPr>
        <p:spPr/>
        <p:txBody>
          <a:bodyPr/>
          <a:lstStyle/>
          <a:p>
            <a:fld id="{D5ACEE01-41AF-2A4D-9C8A-1F63ADF14122}" type="slidenum">
              <a:rPr lang="en-US" smtClean="0"/>
              <a:t>13</a:t>
            </a:fld>
            <a:endParaRPr lang="en-US"/>
          </a:p>
        </p:txBody>
      </p:sp>
    </p:spTree>
    <p:extLst>
      <p:ext uri="{BB962C8B-B14F-4D97-AF65-F5344CB8AC3E}">
        <p14:creationId xmlns:p14="http://schemas.microsoft.com/office/powerpoint/2010/main" val="615445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p>
          <a:p>
            <a:r>
              <a:rPr lang="en-US" dirty="0">
                <a:latin typeface="Tahoma"/>
                <a:ea typeface="Tahoma"/>
                <a:cs typeface="Tahoma"/>
              </a:rPr>
              <a:t>None</a:t>
            </a:r>
            <a:endParaRPr lang="en-US" dirty="0"/>
          </a:p>
        </p:txBody>
      </p:sp>
      <p:sp>
        <p:nvSpPr>
          <p:cNvPr id="4" name="Slide Number Placeholder 3"/>
          <p:cNvSpPr>
            <a:spLocks noGrp="1"/>
          </p:cNvSpPr>
          <p:nvPr>
            <p:ph type="sldNum" sz="quarter" idx="5"/>
          </p:nvPr>
        </p:nvSpPr>
        <p:spPr/>
        <p:txBody>
          <a:bodyPr/>
          <a:lstStyle/>
          <a:p>
            <a:fld id="{D5ACEE01-41AF-2A4D-9C8A-1F63ADF14122}" type="slidenum">
              <a:rPr lang="en-US" smtClean="0"/>
              <a:t>14</a:t>
            </a:fld>
            <a:endParaRPr lang="en-US"/>
          </a:p>
        </p:txBody>
      </p:sp>
    </p:spTree>
    <p:extLst>
      <p:ext uri="{BB962C8B-B14F-4D97-AF65-F5344CB8AC3E}">
        <p14:creationId xmlns:p14="http://schemas.microsoft.com/office/powerpoint/2010/main" val="322249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dirty="0"/>
              <a:t>None</a:t>
            </a:r>
          </a:p>
        </p:txBody>
      </p:sp>
      <p:sp>
        <p:nvSpPr>
          <p:cNvPr id="4" name="Slide Number Placeholder 3"/>
          <p:cNvSpPr>
            <a:spLocks noGrp="1"/>
          </p:cNvSpPr>
          <p:nvPr>
            <p:ph type="sldNum" sz="quarter" idx="5"/>
          </p:nvPr>
        </p:nvSpPr>
        <p:spPr/>
        <p:txBody>
          <a:bodyPr/>
          <a:lstStyle/>
          <a:p>
            <a:fld id="{D5ACEE01-41AF-2A4D-9C8A-1F63ADF14122}" type="slidenum">
              <a:rPr lang="en-US" smtClean="0"/>
              <a:t>15</a:t>
            </a:fld>
            <a:endParaRPr lang="en-US"/>
          </a:p>
        </p:txBody>
      </p:sp>
    </p:spTree>
    <p:extLst>
      <p:ext uri="{BB962C8B-B14F-4D97-AF65-F5344CB8AC3E}">
        <p14:creationId xmlns:p14="http://schemas.microsoft.com/office/powerpoint/2010/main" val="75994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dirty="0"/>
              <a:t>None</a:t>
            </a:r>
          </a:p>
        </p:txBody>
      </p:sp>
      <p:sp>
        <p:nvSpPr>
          <p:cNvPr id="4" name="Slide Number Placeholder 3"/>
          <p:cNvSpPr>
            <a:spLocks noGrp="1"/>
          </p:cNvSpPr>
          <p:nvPr>
            <p:ph type="sldNum" sz="quarter" idx="5"/>
          </p:nvPr>
        </p:nvSpPr>
        <p:spPr/>
        <p:txBody>
          <a:bodyPr/>
          <a:lstStyle/>
          <a:p>
            <a:fld id="{D5ACEE01-41AF-2A4D-9C8A-1F63ADF14122}" type="slidenum">
              <a:rPr lang="en-US" smtClean="0"/>
              <a:t>16</a:t>
            </a:fld>
            <a:endParaRPr lang="en-US"/>
          </a:p>
        </p:txBody>
      </p:sp>
    </p:spTree>
    <p:extLst>
      <p:ext uri="{BB962C8B-B14F-4D97-AF65-F5344CB8AC3E}">
        <p14:creationId xmlns:p14="http://schemas.microsoft.com/office/powerpoint/2010/main" val="373530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CWAY Application </a:t>
            </a:r>
            <a:r>
              <a:rPr lang="en-US" b="0" dirty="0">
                <a:latin typeface="Tahoma"/>
                <a:ea typeface="Tahoma"/>
                <a:cs typeface="Tahoma"/>
              </a:rPr>
              <a:t>- Applies to Active Duty and TAR Sailors E3 to E6 with 14 years or less of active service between Active-Duty Service Date (ADSD) and Expiration of Active Obligated Service (SEAOS). </a:t>
            </a:r>
          </a:p>
          <a:p>
            <a:endParaRPr lang="en-US" b="0"/>
          </a:p>
          <a:p>
            <a:r>
              <a:rPr lang="en-US" b="0" dirty="0">
                <a:latin typeface="Tahoma"/>
                <a:ea typeface="Tahoma"/>
                <a:cs typeface="Tahoma"/>
              </a:rPr>
              <a:t>Applications can be submitted under either “Sailors &gt; CWAY Application Browser” or “Sailors &gt; Sailor Browser.” </a:t>
            </a:r>
          </a:p>
          <a:p>
            <a:endParaRPr lang="en-US" b="0"/>
          </a:p>
          <a:p>
            <a:r>
              <a:rPr lang="en-US" b="0" dirty="0">
                <a:latin typeface="Tahoma"/>
                <a:ea typeface="Tahoma"/>
                <a:cs typeface="Tahoma"/>
              </a:rPr>
              <a:t>Most CCCs utilize the “CWAY Application Browser” to submit CWAY applications. All system-generated applications can be found in this section.  </a:t>
            </a:r>
          </a:p>
          <a:p>
            <a:endParaRPr lang="en-US" b="0"/>
          </a:p>
          <a:p>
            <a:r>
              <a:rPr lang="en-US" b="0" dirty="0">
                <a:latin typeface="Tahoma"/>
                <a:ea typeface="Tahoma"/>
                <a:cs typeface="Tahoma"/>
              </a:rPr>
              <a:t>AC/TAR Sailors applying for Reenlistment and Conversion apply in My Navy Assignments during their PRD window. </a:t>
            </a:r>
          </a:p>
        </p:txBody>
      </p:sp>
      <p:sp>
        <p:nvSpPr>
          <p:cNvPr id="4" name="Slide Number Placeholder 3"/>
          <p:cNvSpPr>
            <a:spLocks noGrp="1"/>
          </p:cNvSpPr>
          <p:nvPr>
            <p:ph type="sldNum" sz="quarter" idx="10"/>
          </p:nvPr>
        </p:nvSpPr>
        <p:spPr/>
        <p:txBody>
          <a:bodyPr/>
          <a:lstStyle/>
          <a:p>
            <a:fld id="{D5ACEE01-41AF-2A4D-9C8A-1F63ADF14122}" type="slidenum">
              <a:rPr lang="en-US" smtClean="0"/>
              <a:t>17</a:t>
            </a:fld>
            <a:endParaRPr lang="en-US"/>
          </a:p>
        </p:txBody>
      </p:sp>
    </p:spTree>
    <p:extLst>
      <p:ext uri="{BB962C8B-B14F-4D97-AF65-F5344CB8AC3E}">
        <p14:creationId xmlns:p14="http://schemas.microsoft.com/office/powerpoint/2010/main" val="901908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0" dirty="0">
                <a:latin typeface="Tahoma"/>
                <a:ea typeface="Tahoma"/>
                <a:cs typeface="Tahoma"/>
              </a:rPr>
              <a:t>Applications can be submitted under either “Sailors &gt; CWAY Application Browser” or “Sailors &gt; Sailor Browser.” </a:t>
            </a:r>
          </a:p>
          <a:p>
            <a:endParaRPr lang="en-US" b="0"/>
          </a:p>
          <a:p>
            <a:r>
              <a:rPr lang="en-US" b="0" dirty="0">
                <a:latin typeface="Tahoma"/>
                <a:ea typeface="Tahoma"/>
                <a:cs typeface="Tahoma"/>
              </a:rPr>
              <a:t>Most CCCs utilize the “CWAY Application Browser” to submit CWAY applications. All system-generated applications can be found in this section.  </a:t>
            </a:r>
          </a:p>
          <a:p>
            <a:endParaRPr lang="en-US" b="0"/>
          </a:p>
          <a:p>
            <a:r>
              <a:rPr lang="en-US" b="0" dirty="0">
                <a:latin typeface="Tahoma"/>
                <a:ea typeface="Tahoma"/>
                <a:cs typeface="Tahoma"/>
              </a:rPr>
              <a:t>AC/TAR Sailors applying for Reenlistment and Conversion apply in My Navy Assignments during their PRD window. </a:t>
            </a:r>
          </a:p>
        </p:txBody>
      </p:sp>
      <p:sp>
        <p:nvSpPr>
          <p:cNvPr id="4" name="Slide Number Placeholder 3"/>
          <p:cNvSpPr>
            <a:spLocks noGrp="1"/>
          </p:cNvSpPr>
          <p:nvPr>
            <p:ph type="sldNum" sz="quarter" idx="10"/>
          </p:nvPr>
        </p:nvSpPr>
        <p:spPr/>
        <p:txBody>
          <a:bodyPr/>
          <a:lstStyle/>
          <a:p>
            <a:fld id="{D5ACEE01-41AF-2A4D-9C8A-1F63ADF14122}" type="slidenum">
              <a:rPr lang="en-US" smtClean="0"/>
              <a:t>18</a:t>
            </a:fld>
            <a:endParaRPr lang="en-US"/>
          </a:p>
        </p:txBody>
      </p:sp>
    </p:spTree>
    <p:extLst>
      <p:ext uri="{BB962C8B-B14F-4D97-AF65-F5344CB8AC3E}">
        <p14:creationId xmlns:p14="http://schemas.microsoft.com/office/powerpoint/2010/main" val="2214988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dirty="0"/>
              <a:t>None</a:t>
            </a:r>
          </a:p>
          <a:p>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26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dirty="0">
                <a:latin typeface="Tahoma"/>
                <a:ea typeface="Tahoma"/>
                <a:cs typeface="Tahoma"/>
              </a:rPr>
              <a:t>Review objectives.</a:t>
            </a:r>
          </a:p>
        </p:txBody>
      </p:sp>
      <p:sp>
        <p:nvSpPr>
          <p:cNvPr id="4" name="Slide Number Placeholder 3"/>
          <p:cNvSpPr>
            <a:spLocks noGrp="1"/>
          </p:cNvSpPr>
          <p:nvPr>
            <p:ph type="sldNum" sz="quarter" idx="5"/>
          </p:nvPr>
        </p:nvSpPr>
        <p:spPr/>
        <p:txBody>
          <a:bodyPr/>
          <a:lstStyle/>
          <a:p>
            <a:fld id="{D5ACEE01-41AF-2A4D-9C8A-1F63ADF14122}" type="slidenum">
              <a:rPr lang="en-US" smtClean="0"/>
              <a:t>2</a:t>
            </a:fld>
            <a:endParaRPr lang="en-US"/>
          </a:p>
        </p:txBody>
      </p:sp>
    </p:spTree>
    <p:extLst>
      <p:ext uri="{BB962C8B-B14F-4D97-AF65-F5344CB8AC3E}">
        <p14:creationId xmlns:p14="http://schemas.microsoft.com/office/powerpoint/2010/main" val="1634983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endParaRPr lang="en-US">
              <a:latin typeface="Tahoma"/>
              <a:ea typeface="Tahoma"/>
              <a:cs typeface="Tahoma"/>
            </a:endParaRPr>
          </a:p>
          <a:p>
            <a:r>
              <a:rPr lang="en-US" dirty="0"/>
              <a:t>None</a:t>
            </a:r>
          </a:p>
          <a:p>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37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dirty="0">
                <a:latin typeface="Tahoma"/>
                <a:ea typeface="Tahoma"/>
                <a:cs typeface="Tahoma"/>
              </a:rPr>
              <a:t>Per MILPERSMAN 1306-1501, the CCC may contact the SELRES Enlisted Community Manager directly to request a SELRES quota (not a reset) for Sailors within 90 days from SEAOS. Resets for SELRES are NOT authorized during this period.</a:t>
            </a:r>
            <a:r>
              <a:rPr lang="en-US" b="1" dirty="0">
                <a:latin typeface="Tahoma"/>
                <a:ea typeface="Tahoma"/>
                <a:cs typeface="Tahoma"/>
              </a:rPr>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227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dirty="0">
                <a:latin typeface="Tahoma"/>
                <a:ea typeface="Tahoma"/>
                <a:cs typeface="Tahoma"/>
              </a:rPr>
              <a:t>CWAY receives results from MNA Marketplace of Sailors who have been selected for a set of orders and approved for Reenlistment. </a:t>
            </a:r>
          </a:p>
        </p:txBody>
      </p:sp>
      <p:sp>
        <p:nvSpPr>
          <p:cNvPr id="4" name="Slide Number Placeholder 3"/>
          <p:cNvSpPr>
            <a:spLocks noGrp="1"/>
          </p:cNvSpPr>
          <p:nvPr>
            <p:ph type="sldNum" sz="quarter" idx="10"/>
          </p:nvPr>
        </p:nvSpPr>
        <p:spPr/>
        <p:txBody>
          <a:bodyPr/>
          <a:lstStyle/>
          <a:p>
            <a:fld id="{D5ACEE01-41AF-2A4D-9C8A-1F63ADF14122}" type="slidenum">
              <a:rPr lang="en-US" smtClean="0"/>
              <a:t>22</a:t>
            </a:fld>
            <a:endParaRPr lang="en-US"/>
          </a:p>
        </p:txBody>
      </p:sp>
    </p:spTree>
    <p:extLst>
      <p:ext uri="{BB962C8B-B14F-4D97-AF65-F5344CB8AC3E}">
        <p14:creationId xmlns:p14="http://schemas.microsoft.com/office/powerpoint/2010/main" val="2991569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0" dirty="0">
                <a:latin typeface="Tahoma"/>
                <a:ea typeface="Tahoma"/>
                <a:cs typeface="Tahoma"/>
              </a:rPr>
              <a:t>• </a:t>
            </a:r>
            <a:r>
              <a:rPr lang="en-US" b="1" dirty="0">
                <a:latin typeface="Tahoma"/>
                <a:ea typeface="Tahoma"/>
                <a:cs typeface="Tahoma"/>
              </a:rPr>
              <a:t>Requires Action </a:t>
            </a:r>
            <a:r>
              <a:rPr lang="en-US" b="0" dirty="0">
                <a:latin typeface="Tahoma"/>
                <a:ea typeface="Tahoma"/>
                <a:cs typeface="Tahoma"/>
              </a:rPr>
              <a:t>- The record must be reviewed and updated with the Member’s desire/eligibility.  </a:t>
            </a:r>
          </a:p>
          <a:p>
            <a:r>
              <a:rPr lang="en-US" b="0" dirty="0">
                <a:latin typeface="Tahoma"/>
                <a:ea typeface="Tahoma"/>
                <a:cs typeface="Tahoma"/>
              </a:rPr>
              <a:t>• </a:t>
            </a:r>
            <a:r>
              <a:rPr lang="en-US" b="1" dirty="0">
                <a:latin typeface="Tahoma"/>
                <a:ea typeface="Tahoma"/>
                <a:cs typeface="Tahoma"/>
              </a:rPr>
              <a:t>Ready for CCC </a:t>
            </a:r>
            <a:r>
              <a:rPr lang="en-US" b="0" dirty="0">
                <a:latin typeface="Tahoma"/>
                <a:ea typeface="Tahoma"/>
                <a:cs typeface="Tahoma"/>
              </a:rPr>
              <a:t>- DCC has entered the Member’s desire, and it is ready for CCC review and submission. </a:t>
            </a:r>
          </a:p>
          <a:p>
            <a:r>
              <a:rPr lang="en-US" b="0" dirty="0">
                <a:latin typeface="Tahoma"/>
                <a:ea typeface="Tahoma"/>
                <a:cs typeface="Tahoma"/>
              </a:rPr>
              <a:t>• </a:t>
            </a:r>
            <a:r>
              <a:rPr lang="en-US" b="1" dirty="0">
                <a:latin typeface="Tahoma"/>
                <a:ea typeface="Tahoma"/>
                <a:cs typeface="Tahoma"/>
              </a:rPr>
              <a:t>Requests Participation </a:t>
            </a:r>
            <a:r>
              <a:rPr lang="en-US" b="0" dirty="0">
                <a:latin typeface="Tahoma"/>
                <a:ea typeface="Tahoma"/>
                <a:cs typeface="Tahoma"/>
              </a:rPr>
              <a:t>- Member has requested to participate in PACT Marketplace. </a:t>
            </a:r>
          </a:p>
          <a:p>
            <a:r>
              <a:rPr lang="en-US" b="0" dirty="0">
                <a:latin typeface="Tahoma"/>
                <a:ea typeface="Tahoma"/>
                <a:cs typeface="Tahoma"/>
              </a:rPr>
              <a:t>• </a:t>
            </a:r>
            <a:r>
              <a:rPr lang="en-US" b="1" dirty="0">
                <a:latin typeface="Tahoma"/>
                <a:ea typeface="Tahoma"/>
                <a:cs typeface="Tahoma"/>
              </a:rPr>
              <a:t>Requests Onboard </a:t>
            </a:r>
            <a:r>
              <a:rPr lang="en-US" b="0" dirty="0">
                <a:latin typeface="Tahoma"/>
                <a:ea typeface="Tahoma"/>
                <a:cs typeface="Tahoma"/>
              </a:rPr>
              <a:t>- Member can request to remain onboard current command. </a:t>
            </a:r>
          </a:p>
          <a:p>
            <a:r>
              <a:rPr lang="en-US" b="0" dirty="0"/>
              <a:t>• </a:t>
            </a:r>
            <a:r>
              <a:rPr lang="en-US" b="1" dirty="0"/>
              <a:t>Declines Participation </a:t>
            </a:r>
            <a:r>
              <a:rPr lang="en-US" b="0" dirty="0"/>
              <a:t>- Member declined to participate in MNA PACT Marketplace. </a:t>
            </a:r>
          </a:p>
          <a:p>
            <a:r>
              <a:rPr lang="en-US" b="0" dirty="0"/>
              <a:t>• </a:t>
            </a:r>
            <a:r>
              <a:rPr lang="en-US" b="1" dirty="0"/>
              <a:t>Not Eligible </a:t>
            </a:r>
            <a:r>
              <a:rPr lang="en-US" b="0" dirty="0"/>
              <a:t>- Member is not eligible, for example, Legal/Moral disqualification, performance, etc.  </a:t>
            </a:r>
          </a:p>
          <a:p>
            <a:r>
              <a:rPr lang="en-US" b="0" dirty="0"/>
              <a:t>• </a:t>
            </a:r>
            <a:r>
              <a:rPr lang="en-US" b="1" dirty="0"/>
              <a:t>Transmitted to MNA </a:t>
            </a:r>
            <a:r>
              <a:rPr lang="en-US" b="0" dirty="0"/>
              <a:t>- Member’s record sent to MNA with all Member’s qualified jobs. </a:t>
            </a:r>
          </a:p>
          <a:p>
            <a:r>
              <a:rPr lang="en-US" b="0" dirty="0"/>
              <a:t>• </a:t>
            </a:r>
            <a:r>
              <a:rPr lang="en-US" b="1" dirty="0"/>
              <a:t>Approved</a:t>
            </a:r>
            <a:r>
              <a:rPr lang="en-US" b="0" dirty="0"/>
              <a:t> - Member was approved for a rate and order via the MNA PACT Marketplace. </a:t>
            </a:r>
          </a:p>
          <a:p>
            <a:r>
              <a:rPr lang="en-US" b="0" dirty="0"/>
              <a:t>• </a:t>
            </a:r>
            <a:r>
              <a:rPr lang="en-US" b="1" dirty="0"/>
              <a:t>Approved-Revoked</a:t>
            </a:r>
            <a:r>
              <a:rPr lang="en-US" b="0" dirty="0"/>
              <a:t> - Previous approved rate and orders returned and/or revoked. </a:t>
            </a:r>
          </a:p>
          <a:p>
            <a:r>
              <a:rPr lang="en-US" b="0" dirty="0"/>
              <a:t>• </a:t>
            </a:r>
            <a:r>
              <a:rPr lang="en-US" b="1" dirty="0"/>
              <a:t>Denied</a:t>
            </a:r>
            <a:r>
              <a:rPr lang="en-US" b="0" dirty="0"/>
              <a:t> - Member’s request was denied during the cycle. </a:t>
            </a:r>
          </a:p>
        </p:txBody>
      </p:sp>
      <p:sp>
        <p:nvSpPr>
          <p:cNvPr id="4" name="Slide Number Placeholder 3"/>
          <p:cNvSpPr>
            <a:spLocks noGrp="1"/>
          </p:cNvSpPr>
          <p:nvPr>
            <p:ph type="sldNum" sz="quarter" idx="10"/>
          </p:nvPr>
        </p:nvSpPr>
        <p:spPr/>
        <p:txBody>
          <a:bodyPr/>
          <a:lstStyle/>
          <a:p>
            <a:fld id="{D5ACEE01-41AF-2A4D-9C8A-1F63ADF14122}" type="slidenum">
              <a:rPr lang="en-US" smtClean="0"/>
              <a:t>23</a:t>
            </a:fld>
            <a:endParaRPr lang="en-US"/>
          </a:p>
        </p:txBody>
      </p:sp>
    </p:spTree>
    <p:extLst>
      <p:ext uri="{BB962C8B-B14F-4D97-AF65-F5344CB8AC3E}">
        <p14:creationId xmlns:p14="http://schemas.microsoft.com/office/powerpoint/2010/main" val="546394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dirty="0"/>
              <a:t>None</a:t>
            </a:r>
          </a:p>
        </p:txBody>
      </p:sp>
      <p:sp>
        <p:nvSpPr>
          <p:cNvPr id="4" name="Slide Number Placeholder 3"/>
          <p:cNvSpPr>
            <a:spLocks noGrp="1"/>
          </p:cNvSpPr>
          <p:nvPr>
            <p:ph type="sldNum" sz="quarter" idx="10"/>
          </p:nvPr>
        </p:nvSpPr>
        <p:spPr/>
        <p:txBody>
          <a:bodyPr/>
          <a:lstStyle/>
          <a:p>
            <a:fld id="{D5ACEE01-41AF-2A4D-9C8A-1F63ADF14122}" type="slidenum">
              <a:rPr lang="en-US" smtClean="0"/>
              <a:t>24</a:t>
            </a:fld>
            <a:endParaRPr lang="en-US"/>
          </a:p>
        </p:txBody>
      </p:sp>
    </p:spTree>
    <p:extLst>
      <p:ext uri="{BB962C8B-B14F-4D97-AF65-F5344CB8AC3E}">
        <p14:creationId xmlns:p14="http://schemas.microsoft.com/office/powerpoint/2010/main" val="2042696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endParaRPr lang="en-US" dirty="0">
              <a:latin typeface="Tahoma"/>
              <a:ea typeface="Tahoma"/>
              <a:cs typeface="Tahoma"/>
            </a:endParaRPr>
          </a:p>
          <a:p>
            <a:r>
              <a:rPr lang="en-US" dirty="0"/>
              <a:t>None</a:t>
            </a:r>
          </a:p>
        </p:txBody>
      </p:sp>
      <p:sp>
        <p:nvSpPr>
          <p:cNvPr id="4" name="Slide Number Placeholder 3"/>
          <p:cNvSpPr>
            <a:spLocks noGrp="1"/>
          </p:cNvSpPr>
          <p:nvPr>
            <p:ph type="sldNum" sz="quarter" idx="10"/>
          </p:nvPr>
        </p:nvSpPr>
        <p:spPr/>
        <p:txBody>
          <a:bodyPr/>
          <a:lstStyle/>
          <a:p>
            <a:fld id="{D5ACEE01-41AF-2A4D-9C8A-1F63ADF14122}" type="slidenum">
              <a:rPr lang="en-US" smtClean="0"/>
              <a:t>25</a:t>
            </a:fld>
            <a:endParaRPr lang="en-US"/>
          </a:p>
        </p:txBody>
      </p:sp>
    </p:spTree>
    <p:extLst>
      <p:ext uri="{BB962C8B-B14F-4D97-AF65-F5344CB8AC3E}">
        <p14:creationId xmlns:p14="http://schemas.microsoft.com/office/powerpoint/2010/main" val="3912190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dirty="0"/>
              <a:t>None</a:t>
            </a:r>
          </a:p>
        </p:txBody>
      </p:sp>
      <p:sp>
        <p:nvSpPr>
          <p:cNvPr id="4" name="Slide Number Placeholder 3"/>
          <p:cNvSpPr>
            <a:spLocks noGrp="1"/>
          </p:cNvSpPr>
          <p:nvPr>
            <p:ph type="sldNum" sz="quarter" idx="10"/>
          </p:nvPr>
        </p:nvSpPr>
        <p:spPr/>
        <p:txBody>
          <a:bodyPr/>
          <a:lstStyle/>
          <a:p>
            <a:fld id="{D5ACEE01-41AF-2A4D-9C8A-1F63ADF14122}" type="slidenum">
              <a:rPr lang="en-US" smtClean="0"/>
              <a:t>26</a:t>
            </a:fld>
            <a:endParaRPr lang="en-US"/>
          </a:p>
        </p:txBody>
      </p:sp>
    </p:spTree>
    <p:extLst>
      <p:ext uri="{BB962C8B-B14F-4D97-AF65-F5344CB8AC3E}">
        <p14:creationId xmlns:p14="http://schemas.microsoft.com/office/powerpoint/2010/main" val="2180947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endParaRPr lang="en-US" dirty="0">
              <a:latin typeface="Tahoma"/>
              <a:ea typeface="Tahoma"/>
              <a:cs typeface="Tahoma"/>
            </a:endParaRPr>
          </a:p>
          <a:p>
            <a:r>
              <a:rPr lang="en-US" dirty="0"/>
              <a:t>None</a:t>
            </a:r>
          </a:p>
        </p:txBody>
      </p:sp>
      <p:sp>
        <p:nvSpPr>
          <p:cNvPr id="4" name="Slide Number Placeholder 3"/>
          <p:cNvSpPr>
            <a:spLocks noGrp="1"/>
          </p:cNvSpPr>
          <p:nvPr>
            <p:ph type="sldNum" sz="quarter" idx="10"/>
          </p:nvPr>
        </p:nvSpPr>
        <p:spPr/>
        <p:txBody>
          <a:bodyPr/>
          <a:lstStyle/>
          <a:p>
            <a:fld id="{D5ACEE01-41AF-2A4D-9C8A-1F63ADF14122}" type="slidenum">
              <a:rPr lang="en-US" smtClean="0"/>
              <a:t>27</a:t>
            </a:fld>
            <a:endParaRPr lang="en-US"/>
          </a:p>
        </p:txBody>
      </p:sp>
    </p:spTree>
    <p:extLst>
      <p:ext uri="{BB962C8B-B14F-4D97-AF65-F5344CB8AC3E}">
        <p14:creationId xmlns:p14="http://schemas.microsoft.com/office/powerpoint/2010/main" val="3933757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endParaRPr lang="en-US"/>
          </a:p>
          <a:p>
            <a:r>
              <a:rPr lang="en-US" dirty="0"/>
              <a:t>None</a:t>
            </a:r>
          </a:p>
          <a:p>
            <a:endParaRPr lang="en-US">
              <a:latin typeface="Tahoma"/>
              <a:ea typeface="Tahoma"/>
              <a:cs typeface="Tahoma"/>
            </a:endParaRP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a:cs typeface="Tahoma"/>
            </a:endParaRPr>
          </a:p>
          <a:p>
            <a:endParaRPr lang="en-US" b="1">
              <a:latin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28</a:t>
            </a:fld>
            <a:endParaRPr lang="en-US"/>
          </a:p>
        </p:txBody>
      </p:sp>
    </p:spTree>
    <p:extLst>
      <p:ext uri="{BB962C8B-B14F-4D97-AF65-F5344CB8AC3E}">
        <p14:creationId xmlns:p14="http://schemas.microsoft.com/office/powerpoint/2010/main" val="4186093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CWAY-TRANSITION for RC to AC/TAR</a:t>
            </a:r>
          </a:p>
          <a:p>
            <a:endParaRPr lang="en-US" b="1"/>
          </a:p>
          <a:p>
            <a:r>
              <a:rPr lang="en-US" b="0" dirty="0">
                <a:latin typeface="Tahoma"/>
                <a:ea typeface="Tahoma"/>
                <a:cs typeface="Tahoma"/>
              </a:rPr>
              <a:t>Refer to the latest CWAY User Guide to identify and explain the roles and responsibilities of each entities involved in the process to ensure proper and accurate transition from RC to AC. – 2024 CWAY User Guide (page 77-80)</a:t>
            </a:r>
          </a:p>
        </p:txBody>
      </p:sp>
      <p:sp>
        <p:nvSpPr>
          <p:cNvPr id="4" name="Slide Number Placeholder 3"/>
          <p:cNvSpPr>
            <a:spLocks noGrp="1"/>
          </p:cNvSpPr>
          <p:nvPr>
            <p:ph type="sldNum" sz="quarter" idx="10"/>
          </p:nvPr>
        </p:nvSpPr>
        <p:spPr/>
        <p:txBody>
          <a:bodyPr/>
          <a:lstStyle/>
          <a:p>
            <a:fld id="{D5ACEE01-41AF-2A4D-9C8A-1F63ADF14122}" type="slidenum">
              <a:rPr lang="en-US" smtClean="0"/>
              <a:t>29</a:t>
            </a:fld>
            <a:endParaRPr lang="en-US"/>
          </a:p>
        </p:txBody>
      </p:sp>
    </p:spTree>
    <p:extLst>
      <p:ext uri="{BB962C8B-B14F-4D97-AF65-F5344CB8AC3E}">
        <p14:creationId xmlns:p14="http://schemas.microsoft.com/office/powerpoint/2010/main" val="269925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dirty="0">
                <a:latin typeface="Tahoma"/>
                <a:ea typeface="Tahoma"/>
                <a:cs typeface="Tahoma"/>
              </a:rPr>
              <a:t>Review references.</a:t>
            </a:r>
          </a:p>
        </p:txBody>
      </p:sp>
      <p:sp>
        <p:nvSpPr>
          <p:cNvPr id="4" name="Slide Number Placeholder 3"/>
          <p:cNvSpPr>
            <a:spLocks noGrp="1"/>
          </p:cNvSpPr>
          <p:nvPr>
            <p:ph type="sldNum" sz="quarter" idx="5"/>
          </p:nvPr>
        </p:nvSpPr>
        <p:spPr/>
        <p:txBody>
          <a:bodyPr/>
          <a:lstStyle/>
          <a:p>
            <a:fld id="{D5ACEE01-41AF-2A4D-9C8A-1F63ADF14122}" type="slidenum">
              <a:rPr lang="en-US" smtClean="0"/>
              <a:t>3</a:t>
            </a:fld>
            <a:endParaRPr lang="en-US"/>
          </a:p>
        </p:txBody>
      </p:sp>
    </p:spTree>
    <p:extLst>
      <p:ext uri="{BB962C8B-B14F-4D97-AF65-F5344CB8AC3E}">
        <p14:creationId xmlns:p14="http://schemas.microsoft.com/office/powerpoint/2010/main" val="2892115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Submitting CWAY-TRANSITION for RC to AC/TAR </a:t>
            </a:r>
          </a:p>
          <a:p>
            <a:pPr marL="628650" lvl="1" indent="-171450">
              <a:buFont typeface="Calibri"/>
              <a:buChar char="-"/>
            </a:pPr>
            <a:r>
              <a:rPr lang="en-US" b="0" dirty="0">
                <a:latin typeface="Tahoma"/>
                <a:ea typeface="Tahoma"/>
                <a:cs typeface="Tahoma"/>
              </a:rPr>
              <a:t>To get to this page, go into your Sailor Browser and select the Sailor who desires to convert.</a:t>
            </a:r>
          </a:p>
          <a:p>
            <a:pPr marL="628650" lvl="1" indent="-171450">
              <a:buFont typeface="Calibri"/>
              <a:buChar char="-"/>
            </a:pPr>
            <a:r>
              <a:rPr lang="en-US" b="0" dirty="0">
                <a:latin typeface="Tahoma"/>
                <a:ea typeface="Tahoma"/>
                <a:cs typeface="Tahoma"/>
              </a:rPr>
              <a:t>You must double-check the Sailor’s information to ensure he or she will be eligible for all ratings they truly qualify for. </a:t>
            </a:r>
          </a:p>
        </p:txBody>
      </p:sp>
      <p:sp>
        <p:nvSpPr>
          <p:cNvPr id="4" name="Slide Number Placeholder 3"/>
          <p:cNvSpPr>
            <a:spLocks noGrp="1"/>
          </p:cNvSpPr>
          <p:nvPr>
            <p:ph type="sldNum" sz="quarter" idx="10"/>
          </p:nvPr>
        </p:nvSpPr>
        <p:spPr/>
        <p:txBody>
          <a:bodyPr/>
          <a:lstStyle/>
          <a:p>
            <a:fld id="{D5ACEE01-41AF-2A4D-9C8A-1F63ADF14122}" type="slidenum">
              <a:rPr lang="en-US" smtClean="0"/>
              <a:t>30</a:t>
            </a:fld>
            <a:endParaRPr lang="en-US"/>
          </a:p>
        </p:txBody>
      </p:sp>
    </p:spTree>
    <p:extLst>
      <p:ext uri="{BB962C8B-B14F-4D97-AF65-F5344CB8AC3E}">
        <p14:creationId xmlns:p14="http://schemas.microsoft.com/office/powerpoint/2010/main" val="185136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Submitting CWAY-TRANSITION for RC to AC/TAR </a:t>
            </a:r>
          </a:p>
          <a:p>
            <a:endParaRPr lang="en-US" b="1"/>
          </a:p>
          <a:p>
            <a:r>
              <a:rPr lang="en-US" b="0" dirty="0">
                <a:latin typeface="Tahoma"/>
                <a:ea typeface="Tahoma"/>
                <a:cs typeface="Tahoma"/>
              </a:rPr>
              <a:t>The CCC will be required to calculate and enter the Sailor’s Total Active Service before continuing. </a:t>
            </a:r>
          </a:p>
          <a:p>
            <a:endParaRPr lang="en-US" b="0"/>
          </a:p>
          <a:p>
            <a:r>
              <a:rPr lang="en-US" b="0" dirty="0">
                <a:latin typeface="Tahoma"/>
                <a:ea typeface="Tahoma"/>
                <a:cs typeface="Tahoma"/>
              </a:rPr>
              <a:t>This needs to be accurate, as this affects the Sailor’s retirement!  Once the Total Active Service and Desired Active Start Month are entered, the “Apply Transition” button will activate.  </a:t>
            </a:r>
          </a:p>
          <a:p>
            <a:endParaRPr lang="en-US" b="0"/>
          </a:p>
          <a:p>
            <a:r>
              <a:rPr lang="en-US" b="0" dirty="0">
                <a:latin typeface="Tahoma"/>
                <a:ea typeface="Tahoma"/>
                <a:cs typeface="Tahoma"/>
              </a:rPr>
              <a:t>How to determine a SELRES Sailor’s Year Group (YG) and Total Active Service is on the next page. </a:t>
            </a:r>
          </a:p>
        </p:txBody>
      </p:sp>
      <p:sp>
        <p:nvSpPr>
          <p:cNvPr id="4" name="Slide Number Placeholder 3"/>
          <p:cNvSpPr>
            <a:spLocks noGrp="1"/>
          </p:cNvSpPr>
          <p:nvPr>
            <p:ph type="sldNum" sz="quarter" idx="10"/>
          </p:nvPr>
        </p:nvSpPr>
        <p:spPr/>
        <p:txBody>
          <a:bodyPr/>
          <a:lstStyle/>
          <a:p>
            <a:fld id="{D5ACEE01-41AF-2A4D-9C8A-1F63ADF14122}" type="slidenum">
              <a:rPr lang="en-US" smtClean="0"/>
              <a:t>31</a:t>
            </a:fld>
            <a:endParaRPr lang="en-US"/>
          </a:p>
        </p:txBody>
      </p:sp>
    </p:spTree>
    <p:extLst>
      <p:ext uri="{BB962C8B-B14F-4D97-AF65-F5344CB8AC3E}">
        <p14:creationId xmlns:p14="http://schemas.microsoft.com/office/powerpoint/2010/main" val="4263226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dirty="0">
                <a:latin typeface="Tahoma"/>
                <a:ea typeface="Tahoma"/>
                <a:cs typeface="Tahoma"/>
              </a:rPr>
              <a:t>Submitting CWAY-TRANSITION for RC to AC/TAR </a:t>
            </a:r>
          </a:p>
          <a:p>
            <a:endParaRPr lang="en-US" b="1"/>
          </a:p>
        </p:txBody>
      </p:sp>
      <p:sp>
        <p:nvSpPr>
          <p:cNvPr id="4" name="Slide Number Placeholder 3"/>
          <p:cNvSpPr>
            <a:spLocks noGrp="1"/>
          </p:cNvSpPr>
          <p:nvPr>
            <p:ph type="sldNum" sz="quarter" idx="10"/>
          </p:nvPr>
        </p:nvSpPr>
        <p:spPr/>
        <p:txBody>
          <a:bodyPr/>
          <a:lstStyle/>
          <a:p>
            <a:fld id="{D5ACEE01-41AF-2A4D-9C8A-1F63ADF14122}" type="slidenum">
              <a:rPr lang="en-US" smtClean="0"/>
              <a:t>32</a:t>
            </a:fld>
            <a:endParaRPr lang="en-US"/>
          </a:p>
        </p:txBody>
      </p:sp>
    </p:spTree>
    <p:extLst>
      <p:ext uri="{BB962C8B-B14F-4D97-AF65-F5344CB8AC3E}">
        <p14:creationId xmlns:p14="http://schemas.microsoft.com/office/powerpoint/2010/main" val="4263897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b="1" dirty="0">
                <a:latin typeface="Tahoma"/>
                <a:ea typeface="Tahoma"/>
                <a:cs typeface="Tahoma"/>
              </a:rPr>
              <a:t>Submitting CWAY-TRANSITION for RC to AC/TAR </a:t>
            </a:r>
          </a:p>
          <a:p>
            <a:endParaRPr lang="en-US" b="1"/>
          </a:p>
          <a:p>
            <a:r>
              <a:rPr lang="en-US" b="0" dirty="0">
                <a:latin typeface="Tahoma"/>
                <a:ea typeface="Tahoma"/>
                <a:cs typeface="Tahoma"/>
              </a:rPr>
              <a:t>Once everything has been validated, click Submit.</a:t>
            </a:r>
          </a:p>
          <a:p>
            <a:endParaRPr lang="en-US" b="0"/>
          </a:p>
          <a:p>
            <a:r>
              <a:rPr lang="en-US" b="0" dirty="0">
                <a:latin typeface="Tahoma"/>
                <a:ea typeface="Tahoma"/>
                <a:cs typeface="Tahoma"/>
              </a:rPr>
              <a:t>To check to the status of your RC to AC/TAR application, head over to the Transition (RC to AC) Application Browser. Ensure to put in the date you applied the Sailor for, or else it will not be listed.</a:t>
            </a:r>
          </a:p>
          <a:p>
            <a:endParaRPr lang="en-US" b="1"/>
          </a:p>
        </p:txBody>
      </p:sp>
      <p:sp>
        <p:nvSpPr>
          <p:cNvPr id="4" name="Slide Number Placeholder 3"/>
          <p:cNvSpPr>
            <a:spLocks noGrp="1"/>
          </p:cNvSpPr>
          <p:nvPr>
            <p:ph type="sldNum" sz="quarter" idx="10"/>
          </p:nvPr>
        </p:nvSpPr>
        <p:spPr/>
        <p:txBody>
          <a:bodyPr/>
          <a:lstStyle/>
          <a:p>
            <a:fld id="{D5ACEE01-41AF-2A4D-9C8A-1F63ADF14122}" type="slidenum">
              <a:rPr lang="en-US" smtClean="0"/>
              <a:t>33</a:t>
            </a:fld>
            <a:endParaRPr lang="en-US"/>
          </a:p>
        </p:txBody>
      </p:sp>
    </p:spTree>
    <p:extLst>
      <p:ext uri="{BB962C8B-B14F-4D97-AF65-F5344CB8AC3E}">
        <p14:creationId xmlns:p14="http://schemas.microsoft.com/office/powerpoint/2010/main" val="903715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 </a:t>
            </a:r>
          </a:p>
          <a:p>
            <a:r>
              <a:rPr lang="en-US" b="0" dirty="0">
                <a:latin typeface="Tahoma" panose="020B0604030504040204" pitchFamily="34" charset="0"/>
                <a:ea typeface="Tahoma" panose="020B0604030504040204" pitchFamily="34" charset="0"/>
                <a:cs typeface="Tahoma" panose="020B0604030504040204" pitchFamily="34" charset="0"/>
              </a:rPr>
              <a:t>The “Notes” section of CWAY is intended as an opportunity to allow communication between the Career Counselors and the Enlisted Community Managers. If the Sailor recently earned his/her warfare device or NEC and it is not reflected in the CWAY “Sailor Details” page, verify receipt and make a note.  </a:t>
            </a:r>
          </a:p>
          <a:p>
            <a:endParaRPr lang="en-US">
              <a:latin typeface="Tahoma" panose="020B0604030504040204" pitchFamily="34" charset="0"/>
              <a:ea typeface="Tahoma" panose="020B0604030504040204" pitchFamily="34" charset="0"/>
              <a:cs typeface="Tahoma" panose="020B0604030504040204" pitchFamily="34" charset="0"/>
            </a:endParaRPr>
          </a:p>
          <a:p>
            <a:r>
              <a:rPr lang="en-US" dirty="0">
                <a:latin typeface="Tahoma"/>
                <a:ea typeface="Tahoma"/>
                <a:cs typeface="Tahoma"/>
              </a:rPr>
              <a:t>1. To either input notes or see if ECM has made any notes (reminder the notes section is where you as the CCC can communicate to the ECM), hover over Sailors, Sailor browser, may need to change page size of 25 to 500 in order to show all Sailors based on the UIC(s) access you have and find the Sailor you are looking for. Click on Sailor's name to get it highlighted in blue, then click on notes. This is where you add or view notes to the Sailor's ECM.  </a:t>
            </a:r>
          </a:p>
          <a:p>
            <a:endParaRPr lang="en-US">
              <a:latin typeface="Tahoma" panose="020B0604030504040204" pitchFamily="34" charset="0"/>
              <a:ea typeface="Tahoma" panose="020B0604030504040204" pitchFamily="34" charset="0"/>
              <a:cs typeface="Tahoma" panose="020B0604030504040204" pitchFamily="34" charset="0"/>
            </a:endParaRPr>
          </a:p>
          <a:p>
            <a:r>
              <a:rPr lang="en-US" dirty="0">
                <a:latin typeface="Tahoma"/>
                <a:ea typeface="Tahoma"/>
                <a:cs typeface="Tahoma"/>
              </a:rPr>
              <a:t>2. Remember</a:t>
            </a:r>
            <a:r>
              <a:rPr lang="en-US" baseline="0" dirty="0">
                <a:latin typeface="Tahoma"/>
                <a:ea typeface="Tahoma"/>
                <a:cs typeface="Tahoma"/>
              </a:rPr>
              <a:t> this section is your opportunity to communicate with the ECM.  </a:t>
            </a:r>
            <a:r>
              <a:rPr lang="en-US" dirty="0">
                <a:latin typeface="Tahoma"/>
                <a:ea typeface="Tahoma"/>
                <a:cs typeface="Tahoma"/>
              </a:rPr>
              <a:t>Ensure to</a:t>
            </a:r>
            <a:r>
              <a:rPr lang="en-US" baseline="0" dirty="0">
                <a:latin typeface="Tahoma"/>
                <a:ea typeface="Tahoma"/>
                <a:cs typeface="Tahoma"/>
              </a:rPr>
              <a:t> </a:t>
            </a:r>
            <a:r>
              <a:rPr lang="en-US" dirty="0">
                <a:latin typeface="Tahoma"/>
                <a:ea typeface="Tahoma"/>
                <a:cs typeface="Tahoma"/>
              </a:rPr>
              <a:t>add</a:t>
            </a:r>
            <a:r>
              <a:rPr lang="en-US" baseline="0" dirty="0">
                <a:latin typeface="Tahoma"/>
                <a:ea typeface="Tahoma"/>
                <a:cs typeface="Tahoma"/>
              </a:rPr>
              <a:t> </a:t>
            </a:r>
            <a:r>
              <a:rPr lang="en-US" dirty="0">
                <a:latin typeface="Tahoma"/>
                <a:ea typeface="Tahoma"/>
                <a:cs typeface="Tahoma"/>
              </a:rPr>
              <a:t>notes for applications that are special circumstance, not eligible, and no apply (document</a:t>
            </a:r>
            <a:r>
              <a:rPr lang="en-US" baseline="0" dirty="0">
                <a:latin typeface="Tahoma"/>
                <a:ea typeface="Tahoma"/>
                <a:cs typeface="Tahoma"/>
              </a:rPr>
              <a:t> everything that affects a change in the Sailor’s application).</a:t>
            </a:r>
            <a:endParaRPr lang="en-US" dirty="0">
              <a:latin typeface="Tahoma"/>
              <a:ea typeface="Tahoma"/>
              <a:cs typeface="Tahoma"/>
            </a:endParaRPr>
          </a:p>
          <a:p>
            <a:endParaRPr lang="en-US">
              <a:latin typeface="Tahoma" panose="020B0604030504040204" pitchFamily="34" charset="0"/>
              <a:ea typeface="Tahoma" panose="020B0604030504040204" pitchFamily="34" charset="0"/>
              <a:cs typeface="Tahoma" panose="020B0604030504040204" pitchFamily="34" charset="0"/>
            </a:endParaRPr>
          </a:p>
          <a:p>
            <a:r>
              <a:rPr lang="en-US" dirty="0">
                <a:latin typeface="Tahoma"/>
                <a:ea typeface="Tahoma"/>
                <a:cs typeface="Tahoma"/>
              </a:rPr>
              <a:t>3. In</a:t>
            </a:r>
            <a:r>
              <a:rPr lang="en-US" baseline="0" dirty="0">
                <a:latin typeface="Tahoma"/>
                <a:ea typeface="Tahoma"/>
                <a:cs typeface="Tahoma"/>
              </a:rPr>
              <a:t> this</a:t>
            </a:r>
            <a:r>
              <a:rPr lang="en-US" dirty="0">
                <a:latin typeface="Tahoma"/>
                <a:ea typeface="Tahoma"/>
                <a:cs typeface="Tahoma"/>
              </a:rPr>
              <a:t> example, the CCC made changes to the Sailor's AFCT scores and annotated the reason why she made said changes. </a:t>
            </a: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34</a:t>
            </a:fld>
            <a:endParaRPr lang="en-US"/>
          </a:p>
        </p:txBody>
      </p:sp>
    </p:spTree>
    <p:extLst>
      <p:ext uri="{BB962C8B-B14F-4D97-AF65-F5344CB8AC3E}">
        <p14:creationId xmlns:p14="http://schemas.microsoft.com/office/powerpoint/2010/main" val="3433142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FACILTIATOR GUIDE:</a:t>
            </a:r>
          </a:p>
          <a:p>
            <a:r>
              <a:rPr lang="en-US" dirty="0">
                <a:latin typeface="Tahoma"/>
                <a:ea typeface="Tahoma"/>
                <a:cs typeface="Tahoma"/>
              </a:rPr>
              <a:t>1.  Golden ticket guaranteed expedited return within one year of separation, after one year will automatically be converted to a Silver ticket for one additional year. Silver ticket</a:t>
            </a:r>
            <a:r>
              <a:rPr lang="en-US" baseline="0" dirty="0">
                <a:latin typeface="Tahoma"/>
                <a:ea typeface="Tahoma"/>
                <a:cs typeface="Tahoma"/>
              </a:rPr>
              <a:t> </a:t>
            </a:r>
            <a:r>
              <a:rPr lang="en-US" dirty="0">
                <a:latin typeface="Tahoma"/>
                <a:ea typeface="Tahoma"/>
                <a:cs typeface="Tahoma"/>
              </a:rPr>
              <a:t>Sailors are afforded an expedited return within two years of separation, opportunity is subject to Needs of the Navy. </a:t>
            </a:r>
          </a:p>
          <a:p>
            <a:endParaRPr lang="en-US">
              <a:latin typeface="Tahoma" panose="020B0604030504040204" pitchFamily="34" charset="0"/>
              <a:ea typeface="Tahoma" panose="020B0604030504040204" pitchFamily="34" charset="0"/>
              <a:cs typeface="Tahoma" panose="020B0604030504040204" pitchFamily="34" charset="0"/>
            </a:endParaRPr>
          </a:p>
          <a:p>
            <a:r>
              <a:rPr lang="en-US" dirty="0">
                <a:latin typeface="Tahoma"/>
                <a:ea typeface="Tahoma"/>
                <a:cs typeface="Tahoma"/>
              </a:rPr>
              <a:t>2.  Eligibility: applications must be "Intends to separate" from the onset of the SEAOS application. Members in paygrades E4-E6, must have completed their eight year military service obligation (MSO),  be</a:t>
            </a:r>
            <a:r>
              <a:rPr lang="en-US" baseline="0" dirty="0">
                <a:latin typeface="Tahoma"/>
                <a:ea typeface="Tahoma"/>
                <a:cs typeface="Tahoma"/>
              </a:rPr>
              <a:t> under</a:t>
            </a:r>
            <a:r>
              <a:rPr lang="en-US" dirty="0">
                <a:latin typeface="Tahoma"/>
                <a:ea typeface="Tahoma"/>
                <a:cs typeface="Tahoma"/>
              </a:rPr>
              <a:t> 14 years of service, and not have reached HYT.  BUPERS-3 is the approving authority. Must have neither been awarded NJP or court martial within 3 years prior to release. Sailors who are approved and accept TRP will be transferred to the Standby Reserve- Inactive (USNR-S2).</a:t>
            </a:r>
          </a:p>
          <a:p>
            <a:endParaRPr lang="en-US">
              <a:latin typeface="Tahoma" panose="020B0604030504040204" pitchFamily="34" charset="0"/>
              <a:ea typeface="Tahoma" panose="020B0604030504040204" pitchFamily="34" charset="0"/>
              <a:cs typeface="Tahoma" panose="020B0604030504040204" pitchFamily="34" charset="0"/>
            </a:endParaRPr>
          </a:p>
          <a:p>
            <a:r>
              <a:rPr lang="en-US" dirty="0">
                <a:latin typeface="Tahoma"/>
                <a:ea typeface="Tahoma"/>
                <a:cs typeface="Tahoma"/>
              </a:rPr>
              <a:t>3.</a:t>
            </a:r>
            <a:r>
              <a:rPr lang="en-US" baseline="0" dirty="0">
                <a:latin typeface="Tahoma"/>
                <a:ea typeface="Tahoma"/>
                <a:cs typeface="Tahoma"/>
              </a:rPr>
              <a:t> After TRP expiration and MSO is not complete, the service member must accept enlistment into the </a:t>
            </a:r>
            <a:r>
              <a:rPr lang="en-US" dirty="0">
                <a:latin typeface="Tahoma"/>
                <a:ea typeface="Tahoma"/>
                <a:cs typeface="Tahoma"/>
              </a:rPr>
              <a:t>Individual Ready Reserve active status pool (IRR-ASP). </a:t>
            </a:r>
          </a:p>
        </p:txBody>
      </p:sp>
      <p:sp>
        <p:nvSpPr>
          <p:cNvPr id="4" name="Slide Number Placeholder 3"/>
          <p:cNvSpPr>
            <a:spLocks noGrp="1"/>
          </p:cNvSpPr>
          <p:nvPr>
            <p:ph type="sldNum" sz="quarter" idx="5"/>
          </p:nvPr>
        </p:nvSpPr>
        <p:spPr/>
        <p:txBody>
          <a:bodyPr/>
          <a:lstStyle/>
          <a:p>
            <a:fld id="{D5ACEE01-41AF-2A4D-9C8A-1F63ADF14122}" type="slidenum">
              <a:rPr lang="en-US" smtClean="0"/>
              <a:t>35</a:t>
            </a:fld>
            <a:endParaRPr lang="en-US"/>
          </a:p>
        </p:txBody>
      </p:sp>
    </p:spTree>
    <p:extLst>
      <p:ext uri="{BB962C8B-B14F-4D97-AF65-F5344CB8AC3E}">
        <p14:creationId xmlns:p14="http://schemas.microsoft.com/office/powerpoint/2010/main" val="2534565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r>
              <a:rPr lang="en-US" dirty="0">
                <a:latin typeface="Tahoma"/>
                <a:ea typeface="Tahoma"/>
                <a:cs typeface="Tahoma"/>
              </a:rPr>
              <a:t> </a:t>
            </a:r>
          </a:p>
          <a:p>
            <a:r>
              <a:rPr lang="en-US" dirty="0">
                <a:latin typeface="Tahoma"/>
                <a:ea typeface="Tahoma"/>
                <a:cs typeface="Tahoma"/>
              </a:rPr>
              <a:t>The </a:t>
            </a:r>
            <a:r>
              <a:rPr lang="en-US" b="1" dirty="0">
                <a:latin typeface="Tahoma"/>
                <a:ea typeface="Tahoma"/>
                <a:cs typeface="Tahoma"/>
              </a:rPr>
              <a:t>TRP module</a:t>
            </a:r>
            <a:r>
              <a:rPr lang="en-US">
                <a:latin typeface="Tahoma"/>
                <a:ea typeface="Tahoma"/>
                <a:cs typeface="Tahoma"/>
              </a:rPr>
              <a:t> supports the Targeted Reentry Program through which Active and Full-Time Support Sailors indicate their intention to separate at the end of their current enlistment contract and request authorization for deferred reenlistment. When approved, Sailors may reenlist within a specified period in a highly streamlined process. Submission is constrained by quota availability and other factors.</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36</a:t>
            </a:fld>
            <a:endParaRPr lang="en-US"/>
          </a:p>
        </p:txBody>
      </p:sp>
    </p:spTree>
    <p:extLst>
      <p:ext uri="{BB962C8B-B14F-4D97-AF65-F5344CB8AC3E}">
        <p14:creationId xmlns:p14="http://schemas.microsoft.com/office/powerpoint/2010/main" val="333357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r>
              <a:rPr lang="en-US" dirty="0">
                <a:latin typeface="Tahoma"/>
                <a:ea typeface="Tahoma"/>
                <a:cs typeface="Tahoma"/>
              </a:rPr>
              <a:t> </a:t>
            </a:r>
          </a:p>
          <a:p>
            <a:r>
              <a:rPr lang="en-US" dirty="0">
                <a:latin typeface="Tahoma"/>
                <a:ea typeface="Tahoma"/>
                <a:cs typeface="Tahoma"/>
              </a:rPr>
              <a:t>The </a:t>
            </a:r>
            <a:r>
              <a:rPr lang="en-US" b="1" dirty="0">
                <a:latin typeface="Tahoma"/>
                <a:ea typeface="Tahoma"/>
                <a:cs typeface="Tahoma"/>
              </a:rPr>
              <a:t>TRP module</a:t>
            </a:r>
            <a:r>
              <a:rPr lang="en-US" dirty="0">
                <a:latin typeface="Tahoma"/>
                <a:ea typeface="Tahoma"/>
                <a:cs typeface="Tahoma"/>
              </a:rPr>
              <a:t> supports the Targeted Reentry Program through which Active and Full-Time Support Sailors indicate their intention to separate at the end of their current enlistment contract and request authorization for deferred reenlistment. When approved, Sailors may reenlist within a specified period in a highly streamlined process. Submission is constrained by quota availability and other factors.</a:t>
            </a:r>
          </a:p>
        </p:txBody>
      </p:sp>
      <p:sp>
        <p:nvSpPr>
          <p:cNvPr id="4" name="Slide Number Placeholder 3"/>
          <p:cNvSpPr>
            <a:spLocks noGrp="1"/>
          </p:cNvSpPr>
          <p:nvPr>
            <p:ph type="sldNum" sz="quarter" idx="5"/>
          </p:nvPr>
        </p:nvSpPr>
        <p:spPr/>
        <p:txBody>
          <a:bodyPr/>
          <a:lstStyle/>
          <a:p>
            <a:fld id="{D5ACEE01-41AF-2A4D-9C8A-1F63ADF14122}" type="slidenum">
              <a:rPr lang="en-US" smtClean="0"/>
              <a:t>37</a:t>
            </a:fld>
            <a:endParaRPr lang="en-US"/>
          </a:p>
        </p:txBody>
      </p:sp>
    </p:spTree>
    <p:extLst>
      <p:ext uri="{BB962C8B-B14F-4D97-AF65-F5344CB8AC3E}">
        <p14:creationId xmlns:p14="http://schemas.microsoft.com/office/powerpoint/2010/main" val="2206494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D5ACEE01-41AF-2A4D-9C8A-1F63ADF14122}" type="slidenum">
              <a:rPr lang="en-US" smtClean="0"/>
              <a:t>38</a:t>
            </a:fld>
            <a:endParaRPr lang="en-US"/>
          </a:p>
        </p:txBody>
      </p:sp>
    </p:spTree>
    <p:extLst>
      <p:ext uri="{BB962C8B-B14F-4D97-AF65-F5344CB8AC3E}">
        <p14:creationId xmlns:p14="http://schemas.microsoft.com/office/powerpoint/2010/main" val="156762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  </a:t>
            </a:r>
            <a:endParaRPr lang="en-US" dirty="0">
              <a:latin typeface="Tahoma"/>
              <a:ea typeface="Tahoma"/>
              <a:cs typeface="Tahoma"/>
            </a:endParaRPr>
          </a:p>
          <a:p>
            <a:pPr marL="171450" indent="-171450">
              <a:buFont typeface="Arial"/>
              <a:buChar char="•"/>
            </a:pPr>
            <a:r>
              <a:rPr lang="en-US" dirty="0">
                <a:latin typeface="Tahoma"/>
                <a:ea typeface="Tahoma"/>
                <a:cs typeface="Tahoma"/>
              </a:rPr>
              <a:t>Career waypoints (CWAY) is</a:t>
            </a:r>
            <a:r>
              <a:rPr lang="en-US" baseline="0" dirty="0">
                <a:latin typeface="Tahoma"/>
                <a:ea typeface="Tahoma"/>
                <a:cs typeface="Tahoma"/>
              </a:rPr>
              <a:t> a force </a:t>
            </a:r>
            <a:r>
              <a:rPr lang="en-US" dirty="0">
                <a:latin typeface="Tahoma"/>
                <a:ea typeface="Tahoma"/>
                <a:cs typeface="Tahoma"/>
              </a:rPr>
              <a:t>shaping tool</a:t>
            </a:r>
            <a:r>
              <a:rPr lang="en-US" baseline="0" dirty="0">
                <a:latin typeface="Tahoma"/>
                <a:ea typeface="Tahoma"/>
                <a:cs typeface="Tahoma"/>
              </a:rPr>
              <a:t> which assists with balancing</a:t>
            </a:r>
            <a:r>
              <a:rPr lang="en-US" dirty="0">
                <a:latin typeface="Tahoma"/>
                <a:ea typeface="Tahoma"/>
                <a:cs typeface="Tahoma"/>
              </a:rPr>
              <a:t> manning across</a:t>
            </a:r>
            <a:r>
              <a:rPr lang="en-US" baseline="0" dirty="0">
                <a:latin typeface="Tahoma"/>
                <a:ea typeface="Tahoma"/>
                <a:cs typeface="Tahoma"/>
              </a:rPr>
              <a:t> </a:t>
            </a:r>
            <a:r>
              <a:rPr lang="en-US" dirty="0">
                <a:latin typeface="Tahoma"/>
                <a:ea typeface="Tahoma"/>
                <a:cs typeface="Tahoma"/>
              </a:rPr>
              <a:t>rates, ratings</a:t>
            </a:r>
            <a:r>
              <a:rPr lang="en-US" baseline="0" dirty="0">
                <a:latin typeface="Tahoma"/>
                <a:ea typeface="Tahoma"/>
                <a:cs typeface="Tahoma"/>
              </a:rPr>
              <a:t> through BUPERS </a:t>
            </a:r>
            <a:r>
              <a:rPr lang="en-US" dirty="0">
                <a:latin typeface="Tahoma"/>
                <a:ea typeface="Tahoma"/>
                <a:cs typeface="Tahoma"/>
              </a:rPr>
              <a:t>control of reenlistment and enlistment contract extension quotas. </a:t>
            </a:r>
          </a:p>
          <a:p>
            <a:r>
              <a:rPr lang="en-US" dirty="0">
                <a:latin typeface="Tahoma"/>
                <a:ea typeface="Tahoma"/>
                <a:cs typeface="Tahoma"/>
              </a:rPr>
              <a:t> </a:t>
            </a:r>
          </a:p>
          <a:p>
            <a:pPr marL="171450" indent="-171450">
              <a:buFont typeface="Arial"/>
              <a:buChar char="•"/>
            </a:pPr>
            <a:r>
              <a:rPr lang="en-US" dirty="0">
                <a:latin typeface="Tahoma"/>
                <a:ea typeface="Tahoma"/>
                <a:cs typeface="Tahoma"/>
              </a:rPr>
              <a:t>It provides conversion</a:t>
            </a:r>
            <a:r>
              <a:rPr lang="en-US" baseline="0" dirty="0">
                <a:latin typeface="Tahoma"/>
                <a:ea typeface="Tahoma"/>
                <a:cs typeface="Tahoma"/>
              </a:rPr>
              <a:t> </a:t>
            </a:r>
            <a:r>
              <a:rPr lang="en-US" dirty="0">
                <a:latin typeface="Tahoma"/>
                <a:ea typeface="Tahoma"/>
                <a:cs typeface="Tahoma"/>
              </a:rPr>
              <a:t>opportunities</a:t>
            </a:r>
            <a:r>
              <a:rPr lang="en-US" baseline="0" dirty="0">
                <a:latin typeface="Tahoma"/>
                <a:ea typeface="Tahoma"/>
                <a:cs typeface="Tahoma"/>
              </a:rPr>
              <a:t> </a:t>
            </a:r>
            <a:r>
              <a:rPr lang="en-US" dirty="0">
                <a:latin typeface="Tahoma"/>
                <a:ea typeface="Tahoma"/>
                <a:cs typeface="Tahoma"/>
              </a:rPr>
              <a:t>within MNA </a:t>
            </a:r>
          </a:p>
          <a:p>
            <a:r>
              <a:rPr lang="en-US" dirty="0">
                <a:latin typeface="Tahoma"/>
                <a:ea typeface="Tahoma"/>
                <a:cs typeface="Tahoma"/>
              </a:rPr>
              <a:t> </a:t>
            </a:r>
          </a:p>
          <a:p>
            <a:r>
              <a:rPr lang="en-US" b="1" dirty="0">
                <a:latin typeface="Tahoma"/>
                <a:ea typeface="Tahoma"/>
                <a:cs typeface="Tahoma"/>
              </a:rPr>
              <a:t>NOTE: </a:t>
            </a:r>
            <a:r>
              <a:rPr lang="en-US" dirty="0">
                <a:latin typeface="Tahoma"/>
                <a:ea typeface="Tahoma"/>
                <a:cs typeface="Tahoma"/>
              </a:rPr>
              <a:t>Sailors can</a:t>
            </a:r>
            <a:r>
              <a:rPr lang="en-US" baseline="0" dirty="0">
                <a:latin typeface="Tahoma"/>
                <a:ea typeface="Tahoma"/>
                <a:cs typeface="Tahoma"/>
              </a:rPr>
              <a:t> </a:t>
            </a:r>
            <a:r>
              <a:rPr lang="en-US" dirty="0">
                <a:latin typeface="Tahoma"/>
                <a:ea typeface="Tahoma"/>
                <a:cs typeface="Tahoma"/>
              </a:rPr>
              <a:t>now apply for conversion in the Marketplace located in My Navy Assignment (MNA).  (preferred method)</a:t>
            </a:r>
          </a:p>
          <a:p>
            <a:pPr marL="0" indent="0">
              <a:buFontTx/>
              <a:buNone/>
            </a:pPr>
            <a:endParaRPr lang="en-US" b="1" dirty="0"/>
          </a:p>
          <a:p>
            <a:pPr marL="171450" indent="-171450">
              <a:buFont typeface="Wingdings" panose="05000000000000000000" pitchFamily="2" charset="2"/>
              <a:buChar char="§"/>
            </a:pPr>
            <a:endParaRPr lang="en-US">
              <a:latin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4</a:t>
            </a:fld>
            <a:endParaRPr lang="en-US"/>
          </a:p>
        </p:txBody>
      </p:sp>
    </p:spTree>
    <p:extLst>
      <p:ext uri="{BB962C8B-B14F-4D97-AF65-F5344CB8AC3E}">
        <p14:creationId xmlns:p14="http://schemas.microsoft.com/office/powerpoint/2010/main" val="347310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r>
              <a:rPr lang="en-US" dirty="0">
                <a:latin typeface="Tahoma"/>
                <a:ea typeface="Tahoma"/>
                <a:cs typeface="Tahoma"/>
              </a:rPr>
              <a:t> </a:t>
            </a:r>
            <a:endParaRPr lang="en-US" b="1" dirty="0">
              <a:latin typeface="Tahoma"/>
              <a:ea typeface="Tahoma"/>
              <a:cs typeface="Tahoma"/>
            </a:endParaRPr>
          </a:p>
          <a:p>
            <a:pPr marL="171450" indent="-171450">
              <a:buFont typeface="Wingdings" panose="05000000000000000000" pitchFamily="2" charset="2"/>
              <a:buChar char="§"/>
            </a:pPr>
            <a:r>
              <a:rPr lang="en-US" dirty="0">
                <a:latin typeface="Tahoma"/>
                <a:ea typeface="Tahoma"/>
                <a:cs typeface="Tahoma"/>
              </a:rPr>
              <a:t>CWAY is also where you go if a Sailor decides to transition from Active Component to Selective Reserves</a:t>
            </a:r>
            <a:r>
              <a:rPr lang="en-US" baseline="0" dirty="0">
                <a:latin typeface="Tahoma"/>
                <a:ea typeface="Tahoma"/>
                <a:cs typeface="Tahoma"/>
              </a:rPr>
              <a:t> or vice versa.</a:t>
            </a:r>
            <a:endParaRPr lang="en-US" dirty="0">
              <a:latin typeface="Tahoma"/>
              <a:ea typeface="Tahoma"/>
              <a:cs typeface="Tahoma"/>
            </a:endParaRPr>
          </a:p>
          <a:p>
            <a:pPr marL="171450" indent="-171450">
              <a:buFont typeface="Wingdings" panose="05000000000000000000" pitchFamily="2" charset="2"/>
              <a:buChar char="§"/>
            </a:pPr>
            <a:endParaRPr lang="en-US">
              <a:latin typeface="Tahoma" panose="020B0604030504040204" pitchFamily="34" charset="0"/>
              <a:ea typeface="Tahoma" panose="020B0604030504040204" pitchFamily="34" charset="0"/>
              <a:cs typeface="Tahoma" panose="020B0604030504040204" pitchFamily="34" charset="0"/>
            </a:endParaRPr>
          </a:p>
          <a:p>
            <a:pPr marL="0" indent="0">
              <a:buFont typeface="Wingdings" panose="05000000000000000000" pitchFamily="2" charset="2"/>
              <a:buNone/>
            </a:pPr>
            <a:br>
              <a:rPr lang="en-US" b="1" dirty="0">
                <a:latin typeface="Tahoma" panose="020B0604030504040204" pitchFamily="34" charset="0"/>
                <a:ea typeface="Tahoma" panose="020B0604030504040204" pitchFamily="34" charset="0"/>
                <a:cs typeface="Tahoma" panose="020B0604030504040204" pitchFamily="34" charset="0"/>
              </a:rPr>
            </a:b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5</a:t>
            </a:fld>
            <a:endParaRPr lang="en-US"/>
          </a:p>
        </p:txBody>
      </p:sp>
    </p:spTree>
    <p:extLst>
      <p:ext uri="{BB962C8B-B14F-4D97-AF65-F5344CB8AC3E}">
        <p14:creationId xmlns:p14="http://schemas.microsoft.com/office/powerpoint/2010/main" val="145042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r>
              <a:rPr lang="en-US" dirty="0">
                <a:latin typeface="Tahoma"/>
                <a:ea typeface="Tahoma"/>
                <a:cs typeface="Tahoma"/>
              </a:rPr>
              <a:t>  </a:t>
            </a:r>
          </a:p>
          <a:p>
            <a:r>
              <a:rPr lang="en-US" dirty="0">
                <a:latin typeface="Tahoma"/>
                <a:ea typeface="Tahoma"/>
                <a:cs typeface="Tahoma"/>
              </a:rPr>
              <a:t>Each Sailor attached in your command be must be QUALIFIED in CWAY. </a:t>
            </a:r>
          </a:p>
          <a:p>
            <a:r>
              <a:rPr lang="en-US" dirty="0">
                <a:latin typeface="Tahoma"/>
                <a:ea typeface="Tahoma"/>
                <a:cs typeface="Tahoma"/>
              </a:rPr>
              <a:t> </a:t>
            </a:r>
          </a:p>
          <a:p>
            <a:r>
              <a:rPr lang="en-US" dirty="0">
                <a:latin typeface="Tahoma"/>
                <a:ea typeface="Tahoma"/>
                <a:cs typeface="Tahoma"/>
              </a:rPr>
              <a:t>Deadline for application submission is 2359 Central Standard Time on the last day of each month. As the CCC, ensure to check all your CWAY application browser to ensure that there nothing is generated in CWAY prior to that date. (e.g., If a servicemember loses Security clearance, the Sailor may get flagged in CWAY and an application might revert requiring your attention.)</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6</a:t>
            </a:fld>
            <a:endParaRPr lang="en-US"/>
          </a:p>
        </p:txBody>
      </p:sp>
    </p:spTree>
    <p:extLst>
      <p:ext uri="{BB962C8B-B14F-4D97-AF65-F5344CB8AC3E}">
        <p14:creationId xmlns:p14="http://schemas.microsoft.com/office/powerpoint/2010/main" val="24614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 </a:t>
            </a:r>
            <a:endParaRPr lang="en-US" b="1" dirty="0"/>
          </a:p>
          <a:p>
            <a:r>
              <a:rPr lang="en-US" dirty="0">
                <a:latin typeface="Tahoma"/>
                <a:ea typeface="Tahoma"/>
                <a:cs typeface="Tahoma"/>
              </a:rPr>
              <a:t>1.  Join is a job interest assessment tool that supports recruits and Sailors making rating entry decisions. </a:t>
            </a:r>
          </a:p>
          <a:p>
            <a:endParaRPr lang="en-US">
              <a:latin typeface="Tahoma"/>
              <a:ea typeface="Tahoma"/>
              <a:cs typeface="Tahoma"/>
            </a:endParaRPr>
          </a:p>
          <a:p>
            <a:r>
              <a:rPr lang="en-US" dirty="0">
                <a:latin typeface="Tahoma"/>
                <a:ea typeface="Tahoma"/>
                <a:cs typeface="Tahoma"/>
              </a:rPr>
              <a:t>2.  CEM assists in determining correctable deficiencies that would otherwise render Sailors ineligible for desired ratings (e.g., retake the Armed Forces Classification Test (AFCT)- the in-service version of the ASVAB).</a:t>
            </a:r>
            <a:r>
              <a:rPr lang="en-US" baseline="0" dirty="0">
                <a:latin typeface="Tahoma"/>
                <a:ea typeface="Tahoma"/>
                <a:cs typeface="Tahoma"/>
              </a:rPr>
              <a:t>  </a:t>
            </a:r>
            <a:r>
              <a:rPr lang="en-US" dirty="0">
                <a:latin typeface="Tahoma"/>
                <a:ea typeface="Tahoma"/>
                <a:cs typeface="Tahoma"/>
              </a:rPr>
              <a:t>The CEM module also provides Sailors with a roadmap for each job they qualify for. </a:t>
            </a:r>
          </a:p>
          <a:p>
            <a:endParaRPr lang="en-US">
              <a:latin typeface="Tahoma"/>
              <a:ea typeface="Tahoma"/>
              <a:cs typeface="Tahoma"/>
            </a:endParaRPr>
          </a:p>
          <a:p>
            <a:r>
              <a:rPr lang="en-US" dirty="0">
                <a:latin typeface="Tahoma"/>
                <a:ea typeface="Tahoma"/>
                <a:cs typeface="Tahoma"/>
              </a:rPr>
              <a:t>3.  Both of the above modules, can be found in the CWAY self-service system via BOL (under my opportunities and my interest). </a:t>
            </a:r>
            <a:endParaRPr lang="en-US" dirty="0"/>
          </a:p>
          <a:p>
            <a:endParaRPr lang="en-US">
              <a:latin typeface="Calibri"/>
              <a:cs typeface="Calibri"/>
            </a:endParaRPr>
          </a:p>
        </p:txBody>
      </p:sp>
      <p:sp>
        <p:nvSpPr>
          <p:cNvPr id="4" name="Slide Number Placeholder 3"/>
          <p:cNvSpPr>
            <a:spLocks noGrp="1"/>
          </p:cNvSpPr>
          <p:nvPr>
            <p:ph type="sldNum" sz="quarter" idx="5"/>
          </p:nvPr>
        </p:nvSpPr>
        <p:spPr/>
        <p:txBody>
          <a:bodyPr/>
          <a:lstStyle/>
          <a:p>
            <a:fld id="{D5ACEE01-41AF-2A4D-9C8A-1F63ADF14122}" type="slidenum">
              <a:rPr lang="en-US" smtClean="0"/>
              <a:t>7</a:t>
            </a:fld>
            <a:endParaRPr lang="en-US"/>
          </a:p>
        </p:txBody>
      </p:sp>
    </p:spTree>
    <p:extLst>
      <p:ext uri="{BB962C8B-B14F-4D97-AF65-F5344CB8AC3E}">
        <p14:creationId xmlns:p14="http://schemas.microsoft.com/office/powerpoint/2010/main" val="66221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dirty="0">
                <a:latin typeface="Tahoma"/>
                <a:ea typeface="Tahoma"/>
                <a:cs typeface="Tahoma"/>
              </a:rPr>
              <a:t>Access</a:t>
            </a:r>
            <a:r>
              <a:rPr lang="en-US" baseline="0" dirty="0">
                <a:latin typeface="Tahoma"/>
                <a:ea typeface="Tahoma"/>
                <a:cs typeface="Tahoma"/>
              </a:rPr>
              <a:t> via BOL.  Great tool to assess interest and ranking of rates.</a:t>
            </a:r>
            <a:endParaRPr lang="en-US" dirty="0">
              <a:latin typeface="Tahoma"/>
              <a:ea typeface="Tahoma"/>
              <a:cs typeface="Tahoma"/>
            </a:endParaRPr>
          </a:p>
        </p:txBody>
      </p:sp>
      <p:sp>
        <p:nvSpPr>
          <p:cNvPr id="4" name="Slide Number Placeholder 3"/>
          <p:cNvSpPr>
            <a:spLocks noGrp="1"/>
          </p:cNvSpPr>
          <p:nvPr>
            <p:ph type="sldNum" sz="quarter" idx="10"/>
          </p:nvPr>
        </p:nvSpPr>
        <p:spPr/>
        <p:txBody>
          <a:bodyPr/>
          <a:lstStyle/>
          <a:p>
            <a:fld id="{D5ACEE01-41AF-2A4D-9C8A-1F63ADF14122}" type="slidenum">
              <a:rPr lang="en-US" smtClean="0"/>
              <a:t>8</a:t>
            </a:fld>
            <a:endParaRPr lang="en-US"/>
          </a:p>
        </p:txBody>
      </p:sp>
    </p:spTree>
    <p:extLst>
      <p:ext uri="{BB962C8B-B14F-4D97-AF65-F5344CB8AC3E}">
        <p14:creationId xmlns:p14="http://schemas.microsoft.com/office/powerpoint/2010/main" val="101619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ahoma"/>
                <a:ea typeface="Tahoma"/>
                <a:cs typeface="Tahoma"/>
              </a:rPr>
              <a:t>FACILITATOR GUIDE:</a:t>
            </a:r>
          </a:p>
          <a:p>
            <a:r>
              <a:rPr lang="en-US" dirty="0">
                <a:latin typeface="Tahoma"/>
                <a:ea typeface="Tahoma"/>
                <a:cs typeface="Tahoma"/>
              </a:rPr>
              <a:t>Review</a:t>
            </a:r>
            <a:r>
              <a:rPr lang="en-US" baseline="0" dirty="0">
                <a:latin typeface="Tahoma"/>
                <a:ea typeface="Tahoma"/>
                <a:cs typeface="Tahoma"/>
              </a:rPr>
              <a:t> CEM module</a:t>
            </a:r>
          </a:p>
          <a:p>
            <a:endParaRPr lang="en-US" baseline="0"/>
          </a:p>
          <a:p>
            <a:r>
              <a:rPr lang="en-US" dirty="0">
                <a:latin typeface="Tahoma"/>
                <a:ea typeface="Tahoma"/>
                <a:cs typeface="Tahoma"/>
              </a:rPr>
              <a:t>• Qualify populates the Qualified Jobs field after you have entered your selections in the Personal Information, Physical Qualifications, Examination Scores, and Legal and Moral Information tabs at the bottom of the window.  </a:t>
            </a:r>
          </a:p>
          <a:p>
            <a:r>
              <a:rPr lang="en-US" dirty="0">
                <a:latin typeface="Tahoma"/>
                <a:ea typeface="Tahoma"/>
                <a:cs typeface="Tahoma"/>
              </a:rPr>
              <a:t>• Reset resets your entries under the Personal Information, Physical Qualifications, Examination Scores, and Legal and Moral Information tabs at the bottom of the window.  </a:t>
            </a:r>
          </a:p>
          <a:p>
            <a:r>
              <a:rPr lang="en-US" dirty="0">
                <a:latin typeface="Tahoma"/>
                <a:ea typeface="Tahoma"/>
                <a:cs typeface="Tahoma"/>
              </a:rPr>
              <a:t>• Roadmap lists the Supplemental Qualifications, Examinations and Training Requirements Checklist, Requirements Not Met, and Qualification Steps necessary to qualify for the desired rating. </a:t>
            </a:r>
          </a:p>
          <a:p>
            <a:r>
              <a:rPr lang="en-US" dirty="0">
                <a:latin typeface="Tahoma"/>
                <a:ea typeface="Tahoma"/>
                <a:cs typeface="Tahoma"/>
              </a:rPr>
              <a:t>• Job Card gives a complete overview of the selected rating, showing the career path, job duties, working environment, and related civilian jobs. </a:t>
            </a:r>
          </a:p>
          <a:p>
            <a:r>
              <a:rPr lang="en-US" dirty="0">
                <a:latin typeface="Tahoma"/>
                <a:ea typeface="Tahoma"/>
                <a:cs typeface="Tahoma"/>
              </a:rPr>
              <a:t>• LaDR (Learning and Development Roadmap) outlines training and education milestones for each rating at each pay grade to optimize your Navy career path. </a:t>
            </a:r>
          </a:p>
          <a:p>
            <a:r>
              <a:rPr lang="en-US" dirty="0">
                <a:latin typeface="Tahoma"/>
                <a:ea typeface="Tahoma"/>
                <a:cs typeface="Tahoma"/>
              </a:rPr>
              <a:t>• Close exits the CEM and closes the window. </a:t>
            </a:r>
          </a:p>
        </p:txBody>
      </p:sp>
      <p:sp>
        <p:nvSpPr>
          <p:cNvPr id="4" name="Slide Number Placeholder 3"/>
          <p:cNvSpPr>
            <a:spLocks noGrp="1"/>
          </p:cNvSpPr>
          <p:nvPr>
            <p:ph type="sldNum" sz="quarter" idx="10"/>
          </p:nvPr>
        </p:nvSpPr>
        <p:spPr/>
        <p:txBody>
          <a:bodyPr/>
          <a:lstStyle/>
          <a:p>
            <a:fld id="{D5ACEE01-41AF-2A4D-9C8A-1F63ADF14122}" type="slidenum">
              <a:rPr lang="en-US" smtClean="0"/>
              <a:t>9</a:t>
            </a:fld>
            <a:endParaRPr lang="en-US"/>
          </a:p>
        </p:txBody>
      </p:sp>
    </p:spTree>
    <p:extLst>
      <p:ext uri="{BB962C8B-B14F-4D97-AF65-F5344CB8AC3E}">
        <p14:creationId xmlns:p14="http://schemas.microsoft.com/office/powerpoint/2010/main" val="333052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00201"/>
            <a:ext cx="7772400" cy="19097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909609"/>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807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30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182317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049139"/>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861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991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5654581"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57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95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97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5629643" cy="1072342"/>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1596046"/>
            <a:ext cx="4629150" cy="42650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96044"/>
            <a:ext cx="2949178" cy="42729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15361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5654581" cy="102246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1546167"/>
            <a:ext cx="4629150" cy="431488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1554104"/>
            <a:ext cx="2949178" cy="43148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6966613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4365" y="322476"/>
            <a:ext cx="5630834"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43298" y="1899765"/>
            <a:ext cx="7886700" cy="41013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05A7410E-165C-4FEB-8ECB-48D4F677F9C7}"/>
              </a:ext>
            </a:extLst>
          </p:cNvPr>
          <p:cNvPicPr>
            <a:picLocks noChangeAspect="1"/>
          </p:cNvPicPr>
          <p:nvPr/>
        </p:nvPicPr>
        <p:blipFill>
          <a:blip r:embed="rId11" cstate="hqprint">
            <a:alphaModFix/>
            <a:extLst>
              <a:ext uri="{28A0092B-C50C-407E-A947-70E740481C1C}">
                <a14:useLocalDpi xmlns:a14="http://schemas.microsoft.com/office/drawing/2010/main" val="0"/>
              </a:ext>
            </a:extLst>
          </a:blip>
          <a:stretch>
            <a:fillRect/>
          </a:stretch>
        </p:blipFill>
        <p:spPr>
          <a:xfrm>
            <a:off x="7315199" y="6027797"/>
            <a:ext cx="1716241" cy="743705"/>
          </a:xfrm>
          <a:prstGeom prst="rect">
            <a:avLst/>
          </a:prstGeom>
          <a:solidFill>
            <a:schemeClr val="accent5">
              <a:lumMod val="75000"/>
            </a:schemeClr>
          </a:solidFill>
        </p:spPr>
      </p:pic>
      <p:pic>
        <p:nvPicPr>
          <p:cNvPr id="4" name="Picture 3">
            <a:extLst>
              <a:ext uri="{FF2B5EF4-FFF2-40B4-BE49-F238E27FC236}">
                <a16:creationId xmlns:a16="http://schemas.microsoft.com/office/drawing/2014/main" id="{D97ABB79-FF08-A33C-16BA-4904BDA35BF4}"/>
              </a:ext>
            </a:extLst>
          </p:cNvPr>
          <p:cNvPicPr>
            <a:picLocks noChangeAspect="1"/>
          </p:cNvPicPr>
          <p:nvPr userDrawn="1"/>
        </p:nvPicPr>
        <p:blipFill>
          <a:blip r:embed="rId12">
            <a:alphaModFix amt="92000"/>
            <a:extLst>
              <a:ext uri="{BEBA8EAE-BF5A-486C-A8C5-ECC9F3942E4B}">
                <a14:imgProps xmlns:a14="http://schemas.microsoft.com/office/drawing/2010/main">
                  <a14:imgLayer r:embed="rId13">
                    <a14:imgEffect>
                      <a14:colorTemperature colorTemp="5684"/>
                    </a14:imgEffect>
                    <a14:imgEffect>
                      <a14:saturation sat="98000"/>
                    </a14:imgEffect>
                  </a14:imgLayer>
                </a14:imgProps>
              </a:ext>
            </a:extLst>
          </a:blip>
          <a:stretch>
            <a:fillRect/>
          </a:stretch>
        </p:blipFill>
        <p:spPr>
          <a:xfrm>
            <a:off x="7650376" y="218475"/>
            <a:ext cx="1359243" cy="1309816"/>
          </a:xfrm>
          <a:prstGeom prst="rect">
            <a:avLst/>
          </a:prstGeom>
        </p:spPr>
      </p:pic>
    </p:spTree>
    <p:extLst>
      <p:ext uri="{BB962C8B-B14F-4D97-AF65-F5344CB8AC3E}">
        <p14:creationId xmlns:p14="http://schemas.microsoft.com/office/powerpoint/2010/main" val="132514079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sldNum="0" hdr="0" ftr="0" dt="0"/>
  <p:txStyles>
    <p:title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F5DBA-878F-4B33-B9D0-02F1D8E5A6E5}"/>
              </a:ext>
            </a:extLst>
          </p:cNvPr>
          <p:cNvSpPr>
            <a:spLocks noGrp="1"/>
          </p:cNvSpPr>
          <p:nvPr>
            <p:ph type="ctrTitle"/>
          </p:nvPr>
        </p:nvSpPr>
        <p:spPr>
          <a:xfrm>
            <a:off x="673100" y="1235711"/>
            <a:ext cx="7772400" cy="1909763"/>
          </a:xfrm>
        </p:spPr>
        <p:txBody>
          <a:bodyPr>
            <a:normAutofit/>
          </a:bodyPr>
          <a:lstStyle/>
          <a:p>
            <a:r>
              <a:rPr lang="en-US" sz="4400"/>
              <a:t>Career Development Training Course</a:t>
            </a:r>
          </a:p>
        </p:txBody>
      </p:sp>
      <p:sp>
        <p:nvSpPr>
          <p:cNvPr id="3" name="Subtitle 2">
            <a:extLst>
              <a:ext uri="{FF2B5EF4-FFF2-40B4-BE49-F238E27FC236}">
                <a16:creationId xmlns:a16="http://schemas.microsoft.com/office/drawing/2014/main" id="{97F9F476-6833-4C5F-A3D2-37BDB2165A9E}"/>
              </a:ext>
            </a:extLst>
          </p:cNvPr>
          <p:cNvSpPr>
            <a:spLocks noGrp="1"/>
          </p:cNvSpPr>
          <p:nvPr>
            <p:ph type="subTitle" idx="1"/>
          </p:nvPr>
        </p:nvSpPr>
        <p:spPr>
          <a:xfrm>
            <a:off x="0" y="3769909"/>
            <a:ext cx="9144000" cy="1655762"/>
          </a:xfrm>
        </p:spPr>
        <p:txBody>
          <a:bodyPr vert="horz" lIns="91440" tIns="45720" rIns="91440" bIns="45720" rtlCol="0" anchor="t">
            <a:normAutofit fontScale="92500" lnSpcReduction="10000"/>
          </a:bodyPr>
          <a:lstStyle/>
          <a:p>
            <a:r>
              <a:rPr lang="en-US" sz="4000"/>
              <a:t>Career Waypoints</a:t>
            </a:r>
          </a:p>
          <a:p>
            <a:r>
              <a:rPr lang="en-US" sz="4000">
                <a:solidFill>
                  <a:schemeClr val="accent3"/>
                </a:solidFill>
              </a:rPr>
              <a:t>Professional Apprenticeship Career Track (PACT)</a:t>
            </a:r>
          </a:p>
          <a:p>
            <a:endParaRPr lang="en-US" sz="4000">
              <a:solidFill>
                <a:schemeClr val="accent3"/>
              </a:solidFill>
              <a:ea typeface="Tahoma"/>
              <a:cs typeface="Tahoma"/>
            </a:endParaRPr>
          </a:p>
        </p:txBody>
      </p:sp>
    </p:spTree>
    <p:extLst>
      <p:ext uri="{BB962C8B-B14F-4D97-AF65-F5344CB8AC3E}">
        <p14:creationId xmlns:p14="http://schemas.microsoft.com/office/powerpoint/2010/main" val="530703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03CA-E826-0526-3327-9AF4D98471B1}"/>
              </a:ext>
            </a:extLst>
          </p:cNvPr>
          <p:cNvSpPr>
            <a:spLocks noGrp="1"/>
          </p:cNvSpPr>
          <p:nvPr>
            <p:ph type="title"/>
          </p:nvPr>
        </p:nvSpPr>
        <p:spPr>
          <a:xfrm>
            <a:off x="1684365" y="232535"/>
            <a:ext cx="5630834" cy="1325563"/>
          </a:xfrm>
        </p:spPr>
        <p:txBody>
          <a:bodyPr>
            <a:normAutofit/>
          </a:bodyPr>
          <a:lstStyle/>
          <a:p>
            <a:r>
              <a:rPr lang="en-US" sz="3600">
                <a:ea typeface="Tahoma"/>
                <a:cs typeface="Tahoma"/>
              </a:rPr>
              <a:t>AFCT Retesting</a:t>
            </a:r>
            <a:endParaRPr lang="en-US" sz="3600"/>
          </a:p>
        </p:txBody>
      </p:sp>
      <p:sp>
        <p:nvSpPr>
          <p:cNvPr id="3" name="Content Placeholder 2">
            <a:extLst>
              <a:ext uri="{FF2B5EF4-FFF2-40B4-BE49-F238E27FC236}">
                <a16:creationId xmlns:a16="http://schemas.microsoft.com/office/drawing/2014/main" id="{95392678-4675-EC3B-237C-570DFEAD6F67}"/>
              </a:ext>
            </a:extLst>
          </p:cNvPr>
          <p:cNvSpPr>
            <a:spLocks noGrp="1"/>
          </p:cNvSpPr>
          <p:nvPr>
            <p:ph idx="1"/>
          </p:nvPr>
        </p:nvSpPr>
        <p:spPr>
          <a:xfrm>
            <a:off x="488476" y="1549062"/>
            <a:ext cx="8437869" cy="4482059"/>
          </a:xfrm>
        </p:spPr>
        <p:txBody>
          <a:bodyPr vert="horz" lIns="91440" tIns="45720" rIns="91440" bIns="45720" rtlCol="0" anchor="t">
            <a:normAutofit fontScale="92500" lnSpcReduction="10000"/>
          </a:bodyPr>
          <a:lstStyle/>
          <a:p>
            <a:pPr>
              <a:spcAft>
                <a:spcPts val="1200"/>
              </a:spcAft>
            </a:pPr>
            <a:r>
              <a:rPr lang="en-US" sz="2400" dirty="0">
                <a:ea typeface="Tahoma"/>
                <a:cs typeface="Tahoma"/>
              </a:rPr>
              <a:t>MILPERSMAN 1236-010</a:t>
            </a:r>
          </a:p>
          <a:p>
            <a:pPr>
              <a:spcAft>
                <a:spcPts val="1200"/>
              </a:spcAft>
            </a:pPr>
            <a:r>
              <a:rPr lang="en-US" sz="2400" dirty="0">
                <a:ea typeface="Tahoma"/>
                <a:cs typeface="Tahoma"/>
              </a:rPr>
              <a:t>CO authorization</a:t>
            </a:r>
          </a:p>
          <a:p>
            <a:r>
              <a:rPr lang="en-US" sz="2400" dirty="0">
                <a:ea typeface="Tahoma"/>
                <a:cs typeface="Tahoma"/>
              </a:rPr>
              <a:t>Must show academic improvement by completing one of the following before retaking:</a:t>
            </a:r>
          </a:p>
          <a:p>
            <a:pPr lvl="1"/>
            <a:r>
              <a:rPr lang="en-US" sz="2200" dirty="0">
                <a:ea typeface="Tahoma"/>
                <a:cs typeface="Tahoma"/>
              </a:rPr>
              <a:t>Have H.S. diploma, GED, or passed the U. S. citizenship test</a:t>
            </a:r>
            <a:endParaRPr lang="en-US" sz="2200" dirty="0"/>
          </a:p>
          <a:p>
            <a:pPr lvl="1"/>
            <a:r>
              <a:rPr lang="en-US" sz="2200" dirty="0">
                <a:ea typeface="Tahoma"/>
                <a:cs typeface="Tahoma"/>
              </a:rPr>
              <a:t>Complete the Online Academic Skills Course (OASC) through DANTES</a:t>
            </a:r>
          </a:p>
          <a:p>
            <a:pPr lvl="1">
              <a:spcAft>
                <a:spcPts val="1200"/>
              </a:spcAft>
            </a:pPr>
            <a:r>
              <a:rPr lang="en-US" sz="2200" dirty="0">
                <a:ea typeface="Tahoma"/>
                <a:cs typeface="Tahoma"/>
              </a:rPr>
              <a:t>Complete a college or correspondence course</a:t>
            </a:r>
          </a:p>
          <a:p>
            <a:r>
              <a:rPr lang="en-US" sz="2400" dirty="0">
                <a:ea typeface="Tahoma"/>
                <a:cs typeface="Tahoma"/>
              </a:rPr>
              <a:t>New scores will be updated in the Enlisted Master File after processing.</a:t>
            </a:r>
          </a:p>
          <a:p>
            <a:r>
              <a:rPr lang="en-US" sz="2400" dirty="0">
                <a:ea typeface="Tahoma"/>
                <a:cs typeface="Tahoma"/>
              </a:rPr>
              <a:t>The new AFCT test score is final and will replace the current ASVAB/AFCT test score.</a:t>
            </a:r>
            <a:endParaRPr lang="en-US" dirty="0"/>
          </a:p>
        </p:txBody>
      </p:sp>
    </p:spTree>
    <p:extLst>
      <p:ext uri="{BB962C8B-B14F-4D97-AF65-F5344CB8AC3E}">
        <p14:creationId xmlns:p14="http://schemas.microsoft.com/office/powerpoint/2010/main" val="3577312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446A-A4D8-D904-44F0-132B63640F41}"/>
              </a:ext>
            </a:extLst>
          </p:cNvPr>
          <p:cNvSpPr>
            <a:spLocks noGrp="1"/>
          </p:cNvSpPr>
          <p:nvPr>
            <p:ph type="title"/>
          </p:nvPr>
        </p:nvSpPr>
        <p:spPr>
          <a:xfrm>
            <a:off x="1633565" y="131976"/>
            <a:ext cx="5630834" cy="1325563"/>
          </a:xfrm>
        </p:spPr>
        <p:txBody>
          <a:bodyPr>
            <a:normAutofit/>
          </a:bodyPr>
          <a:lstStyle/>
          <a:p>
            <a:r>
              <a:rPr lang="en-US" sz="3600">
                <a:ea typeface="Tahoma"/>
                <a:cs typeface="Tahoma"/>
              </a:rPr>
              <a:t>CWAY Sailor Browser</a:t>
            </a:r>
            <a:endParaRPr lang="en-US" sz="360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179" y="1149531"/>
            <a:ext cx="7901606" cy="4851219"/>
          </a:xfrm>
        </p:spPr>
      </p:pic>
    </p:spTree>
    <p:extLst>
      <p:ext uri="{BB962C8B-B14F-4D97-AF65-F5344CB8AC3E}">
        <p14:creationId xmlns:p14="http://schemas.microsoft.com/office/powerpoint/2010/main" val="169157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a:bodyPr>
          <a:lstStyle/>
          <a:p>
            <a:r>
              <a:rPr lang="en-US"/>
              <a:t>To Qualify a Sailor</a:t>
            </a:r>
            <a:endParaRPr lang="en-US" sz="3600"/>
          </a:p>
        </p:txBody>
      </p:sp>
      <p:pic>
        <p:nvPicPr>
          <p:cNvPr id="9" name="Content Placeholder 8">
            <a:extLst>
              <a:ext uri="{FF2B5EF4-FFF2-40B4-BE49-F238E27FC236}">
                <a16:creationId xmlns:a16="http://schemas.microsoft.com/office/drawing/2014/main" id="{CA710E12-3527-66C7-297F-3360C9AB9BE7}"/>
              </a:ext>
            </a:extLst>
          </p:cNvPr>
          <p:cNvPicPr>
            <a:picLocks noGrp="1" noChangeAspect="1"/>
          </p:cNvPicPr>
          <p:nvPr>
            <p:ph idx="1"/>
          </p:nvPr>
        </p:nvPicPr>
        <p:blipFill>
          <a:blip r:embed="rId3"/>
          <a:stretch>
            <a:fillRect/>
          </a:stretch>
        </p:blipFill>
        <p:spPr>
          <a:xfrm>
            <a:off x="744500" y="1620078"/>
            <a:ext cx="7733578" cy="4303644"/>
          </a:xfrm>
        </p:spPr>
      </p:pic>
    </p:spTree>
    <p:extLst>
      <p:ext uri="{BB962C8B-B14F-4D97-AF65-F5344CB8AC3E}">
        <p14:creationId xmlns:p14="http://schemas.microsoft.com/office/powerpoint/2010/main" val="696875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865" y="232042"/>
            <a:ext cx="6633881" cy="1174854"/>
          </a:xfrm>
        </p:spPr>
        <p:txBody>
          <a:bodyPr>
            <a:normAutofit/>
          </a:bodyPr>
          <a:lstStyle/>
          <a:p>
            <a:r>
              <a:rPr lang="en-US" sz="3600"/>
              <a:t>To Qualify a Sailor (cont’d)</a:t>
            </a:r>
          </a:p>
        </p:txBody>
      </p:sp>
      <p:pic>
        <p:nvPicPr>
          <p:cNvPr id="6" name="Content Placeholder 5">
            <a:extLst>
              <a:ext uri="{FF2B5EF4-FFF2-40B4-BE49-F238E27FC236}">
                <a16:creationId xmlns:a16="http://schemas.microsoft.com/office/drawing/2014/main" id="{54417F00-901C-C592-BEF7-A9D9DC33A028}"/>
              </a:ext>
            </a:extLst>
          </p:cNvPr>
          <p:cNvPicPr>
            <a:picLocks noGrp="1" noChangeAspect="1"/>
          </p:cNvPicPr>
          <p:nvPr>
            <p:ph idx="1"/>
          </p:nvPr>
        </p:nvPicPr>
        <p:blipFill>
          <a:blip r:embed="rId3"/>
          <a:stretch>
            <a:fillRect/>
          </a:stretch>
        </p:blipFill>
        <p:spPr>
          <a:xfrm>
            <a:off x="596347" y="1780969"/>
            <a:ext cx="7951305" cy="4100512"/>
          </a:xfrm>
        </p:spPr>
      </p:pic>
    </p:spTree>
    <p:extLst>
      <p:ext uri="{BB962C8B-B14F-4D97-AF65-F5344CB8AC3E}">
        <p14:creationId xmlns:p14="http://schemas.microsoft.com/office/powerpoint/2010/main" val="2761058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859" y="170528"/>
            <a:ext cx="7033845" cy="1325563"/>
          </a:xfrm>
        </p:spPr>
        <p:txBody>
          <a:bodyPr/>
          <a:lstStyle/>
          <a:p>
            <a:r>
              <a:rPr lang="en-US"/>
              <a:t>To Qualify a Sailor (cont’d)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2611" y="1364543"/>
            <a:ext cx="8119177" cy="4917562"/>
          </a:xfrm>
        </p:spPr>
      </p:pic>
    </p:spTree>
    <p:extLst>
      <p:ext uri="{BB962C8B-B14F-4D97-AF65-F5344CB8AC3E}">
        <p14:creationId xmlns:p14="http://schemas.microsoft.com/office/powerpoint/2010/main" val="1217996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06" y="232041"/>
            <a:ext cx="7094135" cy="1325563"/>
          </a:xfrm>
        </p:spPr>
        <p:txBody>
          <a:bodyPr/>
          <a:lstStyle/>
          <a:p>
            <a:r>
              <a:rPr lang="en-US"/>
              <a:t>To Qualify a Sailor (cont’d)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418" y="1351841"/>
            <a:ext cx="8189670" cy="4980506"/>
          </a:xfrm>
        </p:spPr>
      </p:pic>
    </p:spTree>
    <p:extLst>
      <p:ext uri="{BB962C8B-B14F-4D97-AF65-F5344CB8AC3E}">
        <p14:creationId xmlns:p14="http://schemas.microsoft.com/office/powerpoint/2010/main" val="2926487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21" y="191847"/>
            <a:ext cx="7516167" cy="1325563"/>
          </a:xfrm>
        </p:spPr>
        <p:txBody>
          <a:bodyPr/>
          <a:lstStyle/>
          <a:p>
            <a:r>
              <a:rPr lang="en-US"/>
              <a:t>Updating Intentions to Separate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3481" y="1350145"/>
            <a:ext cx="7717135" cy="4781956"/>
          </a:xfrm>
        </p:spPr>
      </p:pic>
    </p:spTree>
    <p:extLst>
      <p:ext uri="{BB962C8B-B14F-4D97-AF65-F5344CB8AC3E}">
        <p14:creationId xmlns:p14="http://schemas.microsoft.com/office/powerpoint/2010/main" val="348050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743" y="121511"/>
            <a:ext cx="7063990" cy="1174854"/>
          </a:xfrm>
        </p:spPr>
        <p:txBody>
          <a:bodyPr>
            <a:normAutofit/>
          </a:bodyPr>
          <a:lstStyle/>
          <a:p>
            <a:r>
              <a:rPr lang="en-US"/>
              <a:t>Submitting SELRES Application</a:t>
            </a:r>
            <a:endParaRPr lang="en-US" sz="3600"/>
          </a:p>
        </p:txBody>
      </p:sp>
      <p:pic>
        <p:nvPicPr>
          <p:cNvPr id="8" name="Content Placeholder 7">
            <a:extLst>
              <a:ext uri="{FF2B5EF4-FFF2-40B4-BE49-F238E27FC236}">
                <a16:creationId xmlns:a16="http://schemas.microsoft.com/office/drawing/2014/main" id="{2AE52C34-8D32-A40A-3083-94910FB33768}"/>
              </a:ext>
            </a:extLst>
          </p:cNvPr>
          <p:cNvPicPr>
            <a:picLocks noGrp="1" noChangeAspect="1"/>
          </p:cNvPicPr>
          <p:nvPr>
            <p:ph idx="1"/>
          </p:nvPr>
        </p:nvPicPr>
        <p:blipFill>
          <a:blip r:embed="rId3"/>
          <a:stretch>
            <a:fillRect/>
          </a:stretch>
        </p:blipFill>
        <p:spPr>
          <a:xfrm>
            <a:off x="962184" y="1165470"/>
            <a:ext cx="6768010" cy="3704314"/>
          </a:xfrm>
        </p:spPr>
      </p:pic>
    </p:spTree>
    <p:extLst>
      <p:ext uri="{BB962C8B-B14F-4D97-AF65-F5344CB8AC3E}">
        <p14:creationId xmlns:p14="http://schemas.microsoft.com/office/powerpoint/2010/main" val="463945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0" y="322477"/>
            <a:ext cx="7707084" cy="1174854"/>
          </a:xfrm>
        </p:spPr>
        <p:txBody>
          <a:bodyPr>
            <a:normAutofit/>
          </a:bodyPr>
          <a:lstStyle/>
          <a:p>
            <a:r>
              <a:rPr lang="en-US" sz="3200"/>
              <a:t>Submitting SELRES Application (cont’d.)</a:t>
            </a:r>
          </a:p>
        </p:txBody>
      </p:sp>
      <p:sp>
        <p:nvSpPr>
          <p:cNvPr id="4" name="Content Placeholder 3">
            <a:extLst>
              <a:ext uri="{FF2B5EF4-FFF2-40B4-BE49-F238E27FC236}">
                <a16:creationId xmlns:a16="http://schemas.microsoft.com/office/drawing/2014/main" id="{6055326C-C35B-7077-B4DB-681CEE74900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316AE93-DC4A-0CA8-9E8A-A468CB5EDA6F}"/>
              </a:ext>
            </a:extLst>
          </p:cNvPr>
          <p:cNvPicPr>
            <a:picLocks noChangeAspect="1"/>
          </p:cNvPicPr>
          <p:nvPr/>
        </p:nvPicPr>
        <p:blipFill>
          <a:blip r:embed="rId3"/>
          <a:stretch>
            <a:fillRect/>
          </a:stretch>
        </p:blipFill>
        <p:spPr>
          <a:xfrm>
            <a:off x="443298" y="1610097"/>
            <a:ext cx="7886700" cy="4391018"/>
          </a:xfrm>
          <a:prstGeom prst="rect">
            <a:avLst/>
          </a:prstGeom>
        </p:spPr>
      </p:pic>
    </p:spTree>
    <p:extLst>
      <p:ext uri="{BB962C8B-B14F-4D97-AF65-F5344CB8AC3E}">
        <p14:creationId xmlns:p14="http://schemas.microsoft.com/office/powerpoint/2010/main" val="180148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a:bodyPr>
          <a:lstStyle/>
          <a:p>
            <a:r>
              <a:rPr lang="en-US"/>
              <a:t>    4-2-2 Sailor</a:t>
            </a:r>
            <a:endParaRPr lang="en-US" sz="3600"/>
          </a:p>
        </p:txBody>
      </p:sp>
      <p:pic>
        <p:nvPicPr>
          <p:cNvPr id="6" name="Content Placeholder 5">
            <a:extLst>
              <a:ext uri="{FF2B5EF4-FFF2-40B4-BE49-F238E27FC236}">
                <a16:creationId xmlns:a16="http://schemas.microsoft.com/office/drawing/2014/main" id="{32DA5BF4-C1BD-5821-5B69-590A40163E70}"/>
              </a:ext>
            </a:extLst>
          </p:cNvPr>
          <p:cNvPicPr>
            <a:picLocks noGrp="1" noChangeAspect="1"/>
          </p:cNvPicPr>
          <p:nvPr>
            <p:ph idx="1"/>
          </p:nvPr>
        </p:nvPicPr>
        <p:blipFill>
          <a:blip r:embed="rId3"/>
          <a:stretch>
            <a:fillRect/>
          </a:stretch>
        </p:blipFill>
        <p:spPr>
          <a:xfrm>
            <a:off x="600602" y="1620077"/>
            <a:ext cx="7942795" cy="4370733"/>
          </a:xfrm>
        </p:spPr>
      </p:pic>
    </p:spTree>
    <p:extLst>
      <p:ext uri="{BB962C8B-B14F-4D97-AF65-F5344CB8AC3E}">
        <p14:creationId xmlns:p14="http://schemas.microsoft.com/office/powerpoint/2010/main" val="1793203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935" y="139596"/>
            <a:ext cx="5630834" cy="1325563"/>
          </a:xfrm>
        </p:spPr>
        <p:txBody>
          <a:bodyPr>
            <a:normAutofit/>
          </a:bodyPr>
          <a:lstStyle/>
          <a:p>
            <a:r>
              <a:rPr lang="en-US" sz="3600"/>
              <a:t>Enabling Objectives</a:t>
            </a:r>
          </a:p>
        </p:txBody>
      </p:sp>
      <p:sp>
        <p:nvSpPr>
          <p:cNvPr id="3" name="Content Placeholder 2"/>
          <p:cNvSpPr>
            <a:spLocks noGrp="1"/>
          </p:cNvSpPr>
          <p:nvPr>
            <p:ph idx="1"/>
          </p:nvPr>
        </p:nvSpPr>
        <p:spPr>
          <a:xfrm>
            <a:off x="443298" y="1728315"/>
            <a:ext cx="8186352" cy="4101350"/>
          </a:xfrm>
        </p:spPr>
        <p:txBody>
          <a:bodyPr vert="horz" lIns="91440" tIns="45720" rIns="91440" bIns="45720" rtlCol="0" anchor="t">
            <a:normAutofit/>
          </a:bodyPr>
          <a:lstStyle/>
          <a:p>
            <a:r>
              <a:rPr lang="en-US" sz="2400"/>
              <a:t>STATE the purpose of Career Waypoints.</a:t>
            </a:r>
            <a:endParaRPr lang="en-US" sz="2400">
              <a:ea typeface="Tahoma"/>
              <a:cs typeface="Tahoma"/>
            </a:endParaRPr>
          </a:p>
          <a:p>
            <a:r>
              <a:rPr lang="en-US" sz="2400"/>
              <a:t>LIST the personnel impacted by the Career Waypoints process.</a:t>
            </a:r>
            <a:endParaRPr lang="en-US" sz="2400">
              <a:ea typeface="Tahoma"/>
              <a:cs typeface="Tahoma"/>
            </a:endParaRPr>
          </a:p>
          <a:p>
            <a:r>
              <a:rPr lang="en-US" sz="2400"/>
              <a:t>IDENTIFY the Career Waypoints modules.</a:t>
            </a:r>
            <a:endParaRPr lang="en-US" sz="2400">
              <a:ea typeface="Tahoma"/>
              <a:cs typeface="Tahoma"/>
            </a:endParaRPr>
          </a:p>
          <a:p>
            <a:r>
              <a:rPr lang="en-US" sz="2400"/>
              <a:t>LIST the Career Waypoints options provided to the Sailor.</a:t>
            </a:r>
            <a:endParaRPr lang="en-US" sz="2400">
              <a:ea typeface="Tahoma"/>
              <a:cs typeface="Tahoma"/>
            </a:endParaRPr>
          </a:p>
          <a:p>
            <a:r>
              <a:rPr lang="en-US" sz="2400"/>
              <a:t>ASSESS the Career Waypoints timeline requirements.</a:t>
            </a:r>
            <a:endParaRPr lang="en-US" sz="2400">
              <a:ea typeface="Tahoma"/>
              <a:cs typeface="Tahoma"/>
            </a:endParaRPr>
          </a:p>
          <a:p>
            <a:r>
              <a:rPr lang="en-US" sz="2400">
                <a:solidFill>
                  <a:schemeClr val="accent3"/>
                </a:solidFill>
              </a:rPr>
              <a:t>EXPLAIN the PACT Marketplace process.</a:t>
            </a:r>
            <a:endParaRPr lang="en-US" sz="2400">
              <a:solidFill>
                <a:schemeClr val="accent3"/>
              </a:solidFill>
              <a:ea typeface="Tahoma"/>
              <a:cs typeface="Tahoma"/>
            </a:endParaRPr>
          </a:p>
          <a:p>
            <a:r>
              <a:rPr lang="en-US" sz="2400">
                <a:solidFill>
                  <a:schemeClr val="accent3"/>
                </a:solidFill>
                <a:ea typeface="Tahoma"/>
                <a:cs typeface="Tahoma"/>
              </a:rPr>
              <a:t>EXPLAIN the submission process for 4-2-2 Sailors.</a:t>
            </a:r>
          </a:p>
          <a:p>
            <a:endParaRPr lang="en-US" sz="2400">
              <a:solidFill>
                <a:schemeClr val="accent3"/>
              </a:solidFill>
              <a:ea typeface="Tahoma"/>
              <a:cs typeface="Tahoma"/>
            </a:endParaRPr>
          </a:p>
          <a:p>
            <a:endParaRPr lang="en-US" sz="2400">
              <a:ea typeface="Tahoma"/>
              <a:cs typeface="Tahoma"/>
            </a:endParaRPr>
          </a:p>
          <a:p>
            <a:pPr marL="0" indent="0">
              <a:buNone/>
            </a:pPr>
            <a:endParaRPr lang="en-US" sz="3200">
              <a:ea typeface="Tahoma"/>
              <a:cs typeface="Tahoma"/>
            </a:endParaRPr>
          </a:p>
        </p:txBody>
      </p:sp>
    </p:spTree>
    <p:extLst>
      <p:ext uri="{BB962C8B-B14F-4D97-AF65-F5344CB8AC3E}">
        <p14:creationId xmlns:p14="http://schemas.microsoft.com/office/powerpoint/2010/main" val="1248904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a:bodyPr>
          <a:lstStyle/>
          <a:p>
            <a:r>
              <a:rPr lang="en-US"/>
              <a:t>4-2-2 Sailor (Cont’d)</a:t>
            </a:r>
            <a:endParaRPr lang="en-US" sz="3600"/>
          </a:p>
        </p:txBody>
      </p:sp>
      <p:pic>
        <p:nvPicPr>
          <p:cNvPr id="4" name="Picture 3">
            <a:extLst>
              <a:ext uri="{FF2B5EF4-FFF2-40B4-BE49-F238E27FC236}">
                <a16:creationId xmlns:a16="http://schemas.microsoft.com/office/drawing/2014/main" id="{1B25254A-E5E3-CC92-0809-4C2773C6A73A}"/>
              </a:ext>
            </a:extLst>
          </p:cNvPr>
          <p:cNvPicPr>
            <a:picLocks noChangeAspect="1"/>
          </p:cNvPicPr>
          <p:nvPr/>
        </p:nvPicPr>
        <p:blipFill>
          <a:blip r:embed="rId3"/>
          <a:stretch>
            <a:fillRect/>
          </a:stretch>
        </p:blipFill>
        <p:spPr>
          <a:xfrm>
            <a:off x="600603" y="1620077"/>
            <a:ext cx="7942794" cy="4370733"/>
          </a:xfrm>
          <a:prstGeom prst="rect">
            <a:avLst/>
          </a:prstGeom>
        </p:spPr>
      </p:pic>
    </p:spTree>
    <p:extLst>
      <p:ext uri="{BB962C8B-B14F-4D97-AF65-F5344CB8AC3E}">
        <p14:creationId xmlns:p14="http://schemas.microsoft.com/office/powerpoint/2010/main" val="3146922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fontScale="90000"/>
          </a:bodyPr>
          <a:lstStyle/>
          <a:p>
            <a:r>
              <a:rPr lang="en-US"/>
              <a:t> Non 4-2-2 SELRES Application</a:t>
            </a:r>
            <a:endParaRPr lang="en-US" sz="3600"/>
          </a:p>
        </p:txBody>
      </p:sp>
      <p:pic>
        <p:nvPicPr>
          <p:cNvPr id="5" name="Picture 4">
            <a:extLst>
              <a:ext uri="{FF2B5EF4-FFF2-40B4-BE49-F238E27FC236}">
                <a16:creationId xmlns:a16="http://schemas.microsoft.com/office/drawing/2014/main" id="{47833BE4-CD42-E578-E8CF-7F65003948E5}"/>
              </a:ext>
            </a:extLst>
          </p:cNvPr>
          <p:cNvPicPr>
            <a:picLocks noChangeAspect="1"/>
          </p:cNvPicPr>
          <p:nvPr/>
        </p:nvPicPr>
        <p:blipFill>
          <a:blip r:embed="rId3"/>
          <a:stretch>
            <a:fillRect/>
          </a:stretch>
        </p:blipFill>
        <p:spPr>
          <a:xfrm>
            <a:off x="546652" y="1669773"/>
            <a:ext cx="8050696" cy="4309005"/>
          </a:xfrm>
          <a:prstGeom prst="rect">
            <a:avLst/>
          </a:prstGeom>
        </p:spPr>
      </p:pic>
    </p:spTree>
    <p:extLst>
      <p:ext uri="{BB962C8B-B14F-4D97-AF65-F5344CB8AC3E}">
        <p14:creationId xmlns:p14="http://schemas.microsoft.com/office/powerpoint/2010/main" val="3946122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a:bodyPr>
          <a:lstStyle/>
          <a:p>
            <a:r>
              <a:rPr lang="en-US"/>
              <a:t>PACT Marketplace Record</a:t>
            </a:r>
            <a:endParaRPr lang="en-US" sz="360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159" y="1497331"/>
            <a:ext cx="8651391" cy="4436175"/>
          </a:xfrm>
        </p:spPr>
      </p:pic>
    </p:spTree>
    <p:extLst>
      <p:ext uri="{BB962C8B-B14F-4D97-AF65-F5344CB8AC3E}">
        <p14:creationId xmlns:p14="http://schemas.microsoft.com/office/powerpoint/2010/main" val="3705451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a:bodyPr>
          <a:lstStyle/>
          <a:p>
            <a:r>
              <a:rPr lang="en-US"/>
              <a:t>Status for PACT Marketplace</a:t>
            </a:r>
            <a:endParaRPr lang="en-US" sz="3600"/>
          </a:p>
        </p:txBody>
      </p:sp>
      <p:sp>
        <p:nvSpPr>
          <p:cNvPr id="4" name="Content Placeholder 3">
            <a:extLst>
              <a:ext uri="{FF2B5EF4-FFF2-40B4-BE49-F238E27FC236}">
                <a16:creationId xmlns:a16="http://schemas.microsoft.com/office/drawing/2014/main" id="{6055326C-C35B-7077-B4DB-681CEE74900B}"/>
              </a:ext>
            </a:extLst>
          </p:cNvPr>
          <p:cNvSpPr>
            <a:spLocks noGrp="1"/>
          </p:cNvSpPr>
          <p:nvPr>
            <p:ph idx="1"/>
          </p:nvPr>
        </p:nvSpPr>
        <p:spPr/>
        <p:txBody>
          <a:bodyPr>
            <a:normAutofit fontScale="92500" lnSpcReduction="20000"/>
          </a:bodyPr>
          <a:lstStyle/>
          <a:p>
            <a:r>
              <a:rPr lang="en-US"/>
              <a:t>Requires Action</a:t>
            </a:r>
          </a:p>
          <a:p>
            <a:r>
              <a:rPr lang="en-US"/>
              <a:t>Ready for CCC</a:t>
            </a:r>
          </a:p>
          <a:p>
            <a:r>
              <a:rPr lang="en-US"/>
              <a:t>Requests Participation</a:t>
            </a:r>
          </a:p>
          <a:p>
            <a:r>
              <a:rPr lang="en-US"/>
              <a:t>Requests Onboard </a:t>
            </a:r>
          </a:p>
          <a:p>
            <a:r>
              <a:rPr lang="en-US"/>
              <a:t>Declines Participation </a:t>
            </a:r>
          </a:p>
          <a:p>
            <a:r>
              <a:rPr lang="en-US"/>
              <a:t>Not Eligible </a:t>
            </a:r>
          </a:p>
          <a:p>
            <a:r>
              <a:rPr lang="en-US"/>
              <a:t>Transmitted to MNA </a:t>
            </a:r>
          </a:p>
          <a:p>
            <a:r>
              <a:rPr lang="en-US"/>
              <a:t>Approved </a:t>
            </a:r>
          </a:p>
          <a:p>
            <a:r>
              <a:rPr lang="en-US"/>
              <a:t>Approved-Revoked </a:t>
            </a:r>
          </a:p>
          <a:p>
            <a:r>
              <a:rPr lang="en-US"/>
              <a:t>Denied</a:t>
            </a:r>
          </a:p>
        </p:txBody>
      </p:sp>
    </p:spTree>
    <p:extLst>
      <p:ext uri="{BB962C8B-B14F-4D97-AF65-F5344CB8AC3E}">
        <p14:creationId xmlns:p14="http://schemas.microsoft.com/office/powerpoint/2010/main" val="123070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fontScale="90000"/>
          </a:bodyPr>
          <a:lstStyle/>
          <a:p>
            <a:r>
              <a:rPr lang="en-US"/>
              <a:t>CWAY PACT Marketplace Record Detail Screen</a:t>
            </a:r>
            <a:endParaRPr lang="en-US" sz="3600"/>
          </a:p>
        </p:txBody>
      </p:sp>
      <p:pic>
        <p:nvPicPr>
          <p:cNvPr id="5" name="Content Placeholder 4">
            <a:extLst>
              <a:ext uri="{FF2B5EF4-FFF2-40B4-BE49-F238E27FC236}">
                <a16:creationId xmlns:a16="http://schemas.microsoft.com/office/drawing/2014/main" id="{D2F73CD7-BE26-0287-9A81-7644C030A5F8}"/>
              </a:ext>
            </a:extLst>
          </p:cNvPr>
          <p:cNvPicPr>
            <a:picLocks noGrp="1" noChangeAspect="1"/>
          </p:cNvPicPr>
          <p:nvPr>
            <p:ph idx="1"/>
          </p:nvPr>
        </p:nvPicPr>
        <p:blipFill>
          <a:blip r:embed="rId3"/>
          <a:stretch>
            <a:fillRect/>
          </a:stretch>
        </p:blipFill>
        <p:spPr>
          <a:xfrm>
            <a:off x="623047" y="1613647"/>
            <a:ext cx="7897906" cy="4405032"/>
          </a:xfrm>
        </p:spPr>
      </p:pic>
    </p:spTree>
    <p:extLst>
      <p:ext uri="{BB962C8B-B14F-4D97-AF65-F5344CB8AC3E}">
        <p14:creationId xmlns:p14="http://schemas.microsoft.com/office/powerpoint/2010/main" val="3047675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fontScale="90000"/>
          </a:bodyPr>
          <a:lstStyle/>
          <a:p>
            <a:r>
              <a:rPr lang="en-US"/>
              <a:t>CWAY PACT Marketplace Record Detail Screen (Cont’d)</a:t>
            </a:r>
            <a:endParaRPr lang="en-US" sz="3600"/>
          </a:p>
        </p:txBody>
      </p:sp>
      <p:pic>
        <p:nvPicPr>
          <p:cNvPr id="8" name="Content Placeholder 7">
            <a:extLst>
              <a:ext uri="{FF2B5EF4-FFF2-40B4-BE49-F238E27FC236}">
                <a16:creationId xmlns:a16="http://schemas.microsoft.com/office/drawing/2014/main" id="{9AB9AFB7-3AA0-2B83-F7E6-00CE8B3079CC}"/>
              </a:ext>
            </a:extLst>
          </p:cNvPr>
          <p:cNvPicPr>
            <a:picLocks noGrp="1" noChangeAspect="1"/>
          </p:cNvPicPr>
          <p:nvPr>
            <p:ph idx="1"/>
          </p:nvPr>
        </p:nvPicPr>
        <p:blipFill>
          <a:blip r:embed="rId3"/>
          <a:stretch>
            <a:fillRect/>
          </a:stretch>
        </p:blipFill>
        <p:spPr>
          <a:xfrm>
            <a:off x="502024" y="1640542"/>
            <a:ext cx="7942729" cy="4351244"/>
          </a:xfrm>
        </p:spPr>
      </p:pic>
    </p:spTree>
    <p:extLst>
      <p:ext uri="{BB962C8B-B14F-4D97-AF65-F5344CB8AC3E}">
        <p14:creationId xmlns:p14="http://schemas.microsoft.com/office/powerpoint/2010/main" val="2411945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fontScale="90000"/>
          </a:bodyPr>
          <a:lstStyle/>
          <a:p>
            <a:r>
              <a:rPr lang="en-US"/>
              <a:t>CWAY PACT Marketplace Record Detail Screen (Cont’d)</a:t>
            </a:r>
            <a:endParaRPr lang="en-US" sz="3600"/>
          </a:p>
        </p:txBody>
      </p:sp>
      <p:pic>
        <p:nvPicPr>
          <p:cNvPr id="3" name="Content Placeholder 2">
            <a:extLst>
              <a:ext uri="{FF2B5EF4-FFF2-40B4-BE49-F238E27FC236}">
                <a16:creationId xmlns:a16="http://schemas.microsoft.com/office/drawing/2014/main" id="{A3A1B34A-78E6-AA92-7B6D-7411D4902FB8}"/>
              </a:ext>
            </a:extLst>
          </p:cNvPr>
          <p:cNvPicPr>
            <a:picLocks noGrp="1" noChangeAspect="1"/>
          </p:cNvPicPr>
          <p:nvPr>
            <p:ph idx="1"/>
          </p:nvPr>
        </p:nvPicPr>
        <p:blipFill>
          <a:blip r:embed="rId3"/>
          <a:stretch>
            <a:fillRect/>
          </a:stretch>
        </p:blipFill>
        <p:spPr>
          <a:xfrm>
            <a:off x="1879126" y="2797463"/>
            <a:ext cx="5105400" cy="1619250"/>
          </a:xfrm>
        </p:spPr>
      </p:pic>
      <p:pic>
        <p:nvPicPr>
          <p:cNvPr id="6" name="Picture 5">
            <a:extLst>
              <a:ext uri="{FF2B5EF4-FFF2-40B4-BE49-F238E27FC236}">
                <a16:creationId xmlns:a16="http://schemas.microsoft.com/office/drawing/2014/main" id="{FF812667-ACC0-A310-A249-D3BDA49A0A14}"/>
              </a:ext>
            </a:extLst>
          </p:cNvPr>
          <p:cNvPicPr>
            <a:picLocks noChangeAspect="1"/>
          </p:cNvPicPr>
          <p:nvPr/>
        </p:nvPicPr>
        <p:blipFill>
          <a:blip r:embed="rId4"/>
          <a:stretch>
            <a:fillRect/>
          </a:stretch>
        </p:blipFill>
        <p:spPr>
          <a:xfrm>
            <a:off x="443298" y="1649506"/>
            <a:ext cx="7974561" cy="4351609"/>
          </a:xfrm>
          <a:prstGeom prst="rect">
            <a:avLst/>
          </a:prstGeom>
        </p:spPr>
      </p:pic>
      <p:pic>
        <p:nvPicPr>
          <p:cNvPr id="8" name="Picture 7">
            <a:extLst>
              <a:ext uri="{FF2B5EF4-FFF2-40B4-BE49-F238E27FC236}">
                <a16:creationId xmlns:a16="http://schemas.microsoft.com/office/drawing/2014/main" id="{2B8DFD69-B353-61E4-3652-9F94EF7A5106}"/>
              </a:ext>
            </a:extLst>
          </p:cNvPr>
          <p:cNvPicPr>
            <a:picLocks noChangeAspect="1"/>
          </p:cNvPicPr>
          <p:nvPr/>
        </p:nvPicPr>
        <p:blipFill>
          <a:blip r:embed="rId5"/>
          <a:stretch>
            <a:fillRect/>
          </a:stretch>
        </p:blipFill>
        <p:spPr>
          <a:xfrm>
            <a:off x="4919718" y="3333184"/>
            <a:ext cx="3307322" cy="986762"/>
          </a:xfrm>
          <a:prstGeom prst="rect">
            <a:avLst/>
          </a:prstGeom>
        </p:spPr>
      </p:pic>
    </p:spTree>
    <p:extLst>
      <p:ext uri="{BB962C8B-B14F-4D97-AF65-F5344CB8AC3E}">
        <p14:creationId xmlns:p14="http://schemas.microsoft.com/office/powerpoint/2010/main" val="2779363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fontScale="90000"/>
          </a:bodyPr>
          <a:lstStyle/>
          <a:p>
            <a:r>
              <a:rPr lang="en-US"/>
              <a:t>CWAY PACT Marketplace Record Detail Screen (Cont’d)</a:t>
            </a:r>
            <a:endParaRPr lang="en-US" sz="3600"/>
          </a:p>
        </p:txBody>
      </p:sp>
      <p:pic>
        <p:nvPicPr>
          <p:cNvPr id="5" name="Picture 4">
            <a:extLst>
              <a:ext uri="{FF2B5EF4-FFF2-40B4-BE49-F238E27FC236}">
                <a16:creationId xmlns:a16="http://schemas.microsoft.com/office/drawing/2014/main" id="{F1A7C56B-AB79-8747-5E3F-B1D3D389BE1F}"/>
              </a:ext>
            </a:extLst>
          </p:cNvPr>
          <p:cNvPicPr>
            <a:picLocks noChangeAspect="1"/>
          </p:cNvPicPr>
          <p:nvPr/>
        </p:nvPicPr>
        <p:blipFill>
          <a:blip r:embed="rId3"/>
          <a:stretch>
            <a:fillRect/>
          </a:stretch>
        </p:blipFill>
        <p:spPr>
          <a:xfrm>
            <a:off x="399367" y="1649506"/>
            <a:ext cx="7974561" cy="4351609"/>
          </a:xfrm>
          <a:prstGeom prst="rect">
            <a:avLst/>
          </a:prstGeom>
        </p:spPr>
      </p:pic>
      <p:pic>
        <p:nvPicPr>
          <p:cNvPr id="8" name="Content Placeholder 7">
            <a:extLst>
              <a:ext uri="{FF2B5EF4-FFF2-40B4-BE49-F238E27FC236}">
                <a16:creationId xmlns:a16="http://schemas.microsoft.com/office/drawing/2014/main" id="{2DA04CC2-18B3-95AB-D6C1-B42A072AEBA6}"/>
              </a:ext>
            </a:extLst>
          </p:cNvPr>
          <p:cNvPicPr>
            <a:picLocks noGrp="1" noChangeAspect="1"/>
          </p:cNvPicPr>
          <p:nvPr>
            <p:ph idx="1"/>
          </p:nvPr>
        </p:nvPicPr>
        <p:blipFill>
          <a:blip r:embed="rId4"/>
          <a:stretch>
            <a:fillRect/>
          </a:stretch>
        </p:blipFill>
        <p:spPr>
          <a:xfrm>
            <a:off x="4996399" y="3339598"/>
            <a:ext cx="3027219" cy="1022903"/>
          </a:xfrm>
        </p:spPr>
      </p:pic>
    </p:spTree>
    <p:extLst>
      <p:ext uri="{BB962C8B-B14F-4D97-AF65-F5344CB8AC3E}">
        <p14:creationId xmlns:p14="http://schemas.microsoft.com/office/powerpoint/2010/main" val="2076668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31" y="202554"/>
            <a:ext cx="5630834" cy="1325563"/>
          </a:xfrm>
        </p:spPr>
        <p:txBody>
          <a:bodyPr>
            <a:normAutofit/>
          </a:bodyPr>
          <a:lstStyle/>
          <a:p>
            <a:r>
              <a:rPr lang="en-US" sz="3600"/>
              <a:t>PACT Notes</a:t>
            </a:r>
          </a:p>
        </p:txBody>
      </p:sp>
      <p:sp>
        <p:nvSpPr>
          <p:cNvPr id="3" name="Content Placeholder 2"/>
          <p:cNvSpPr>
            <a:spLocks noGrp="1"/>
          </p:cNvSpPr>
          <p:nvPr>
            <p:ph idx="1"/>
          </p:nvPr>
        </p:nvSpPr>
        <p:spPr>
          <a:xfrm>
            <a:off x="443298" y="1528117"/>
            <a:ext cx="7886700" cy="4101350"/>
          </a:xfrm>
        </p:spPr>
        <p:txBody>
          <a:bodyPr vert="horz" lIns="91440" tIns="45720" rIns="91440" bIns="45720" rtlCol="0" anchor="t">
            <a:normAutofit fontScale="92500" lnSpcReduction="10000"/>
          </a:bodyPr>
          <a:lstStyle/>
          <a:p>
            <a:r>
              <a:rPr lang="en-US"/>
              <a:t>Be sure to check eligibility status monthly and make updates as soon as possible.</a:t>
            </a:r>
          </a:p>
          <a:p>
            <a:pPr lvl="1">
              <a:spcAft>
                <a:spcPts val="1200"/>
              </a:spcAft>
            </a:pPr>
            <a:r>
              <a:rPr lang="en-US"/>
              <a:t>For example, member cannot obtain security clearance due to not being a U.S. Citizen. Once member becomes a U.S. citizen, this must be updated in CWAY to render member eligible</a:t>
            </a:r>
          </a:p>
          <a:p>
            <a:pPr>
              <a:spcAft>
                <a:spcPts val="1200"/>
              </a:spcAft>
            </a:pPr>
            <a:r>
              <a:rPr lang="en-US"/>
              <a:t>Same applies for “declines participation”. If member changes their mind later, be sure updates are submitted prior to next MNA cycle.</a:t>
            </a:r>
            <a:endParaRPr lang="en-US">
              <a:ea typeface="Tahoma"/>
              <a:cs typeface="Tahoma"/>
            </a:endParaRPr>
          </a:p>
          <a:p>
            <a:r>
              <a:rPr lang="en-US"/>
              <a:t>Ensure to log into </a:t>
            </a:r>
            <a:r>
              <a:rPr lang="en-US" err="1"/>
              <a:t>MyNavy</a:t>
            </a:r>
            <a:r>
              <a:rPr lang="en-US"/>
              <a:t> HR and review the current PACT Marketplace Schedule for the FY.</a:t>
            </a:r>
          </a:p>
        </p:txBody>
      </p:sp>
    </p:spTree>
    <p:extLst>
      <p:ext uri="{BB962C8B-B14F-4D97-AF65-F5344CB8AC3E}">
        <p14:creationId xmlns:p14="http://schemas.microsoft.com/office/powerpoint/2010/main" val="2970663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004" y="322477"/>
            <a:ext cx="6633881" cy="1174854"/>
          </a:xfrm>
        </p:spPr>
        <p:txBody>
          <a:bodyPr>
            <a:normAutofit fontScale="90000"/>
          </a:bodyPr>
          <a:lstStyle/>
          <a:p>
            <a:r>
              <a:rPr lang="en-US"/>
              <a:t>CWAY-TRANSITION for</a:t>
            </a:r>
            <a:br>
              <a:rPr lang="en-US"/>
            </a:br>
            <a:r>
              <a:rPr lang="en-US"/>
              <a:t>RC to AC/TAR</a:t>
            </a:r>
            <a:endParaRPr lang="en-US" sz="3600"/>
          </a:p>
        </p:txBody>
      </p:sp>
      <p:sp>
        <p:nvSpPr>
          <p:cNvPr id="4" name="Content Placeholder 3">
            <a:extLst>
              <a:ext uri="{FF2B5EF4-FFF2-40B4-BE49-F238E27FC236}">
                <a16:creationId xmlns:a16="http://schemas.microsoft.com/office/drawing/2014/main" id="{9387F996-420E-60D8-97B9-8FB38B54D6AD}"/>
              </a:ext>
            </a:extLst>
          </p:cNvPr>
          <p:cNvSpPr>
            <a:spLocks noGrp="1"/>
          </p:cNvSpPr>
          <p:nvPr>
            <p:ph idx="1"/>
          </p:nvPr>
        </p:nvSpPr>
        <p:spPr>
          <a:xfrm>
            <a:off x="443298" y="1630018"/>
            <a:ext cx="7886700" cy="4905506"/>
          </a:xfrm>
        </p:spPr>
        <p:txBody>
          <a:bodyPr vert="horz" lIns="91440" tIns="45720" rIns="91440" bIns="45720" rtlCol="0" anchor="t">
            <a:normAutofit fontScale="62500" lnSpcReduction="20000"/>
          </a:bodyPr>
          <a:lstStyle/>
          <a:p>
            <a:r>
              <a:rPr lang="en-US" dirty="0"/>
              <a:t>Be SELRES at the time of application</a:t>
            </a:r>
            <a:endParaRPr lang="en-US" dirty="0">
              <a:ea typeface="Tahoma"/>
              <a:cs typeface="Tahoma"/>
            </a:endParaRPr>
          </a:p>
          <a:p>
            <a:pPr lvl="1"/>
            <a:r>
              <a:rPr lang="en-US" dirty="0"/>
              <a:t>Retired Sailors and Sailors of the Individual Ready Reserve (IRR) are not eligible. </a:t>
            </a:r>
            <a:endParaRPr lang="en-US" dirty="0">
              <a:ea typeface="Tahoma"/>
              <a:cs typeface="Tahoma"/>
            </a:endParaRPr>
          </a:p>
          <a:p>
            <a:r>
              <a:rPr lang="en-US" dirty="0"/>
              <a:t>Be a satisfactory drill participant</a:t>
            </a:r>
            <a:endParaRPr lang="en-US" dirty="0">
              <a:ea typeface="Tahoma"/>
              <a:cs typeface="Tahoma"/>
            </a:endParaRPr>
          </a:p>
          <a:p>
            <a:r>
              <a:rPr lang="en-US" dirty="0"/>
              <a:t>Be designated to a rating</a:t>
            </a:r>
            <a:endParaRPr lang="en-US" dirty="0">
              <a:ea typeface="Tahoma"/>
              <a:cs typeface="Tahoma"/>
            </a:endParaRPr>
          </a:p>
          <a:p>
            <a:r>
              <a:rPr lang="en-US" dirty="0"/>
              <a:t>Have completed all requirements to make rate permanent for all temporary rating Reserve affiliation programs</a:t>
            </a:r>
            <a:endParaRPr lang="en-US" dirty="0">
              <a:ea typeface="Tahoma"/>
              <a:cs typeface="Tahoma"/>
            </a:endParaRPr>
          </a:p>
          <a:p>
            <a:r>
              <a:rPr lang="en-US" dirty="0"/>
              <a:t>Have completed any mandatory drilling obligations (i.e., NAT Sailors – restrictions are currently lifted) </a:t>
            </a:r>
            <a:endParaRPr lang="en-US" dirty="0">
              <a:ea typeface="Tahoma"/>
              <a:cs typeface="Tahoma"/>
            </a:endParaRPr>
          </a:p>
          <a:p>
            <a:r>
              <a:rPr lang="en-US" dirty="0"/>
              <a:t>Be able to meet prescribed enlisted age limitations for continuation set forth in MILPERSMAN 1160-010. </a:t>
            </a:r>
            <a:endParaRPr lang="en-US" dirty="0">
              <a:ea typeface="Tahoma"/>
              <a:cs typeface="Tahoma"/>
            </a:endParaRPr>
          </a:p>
          <a:p>
            <a:r>
              <a:rPr lang="en-US" dirty="0"/>
              <a:t>Meet physical readiness assessment standards IAW OPNAVINST 6110.1 (Series).</a:t>
            </a:r>
            <a:endParaRPr lang="en-US" dirty="0">
              <a:ea typeface="Tahoma"/>
              <a:cs typeface="Tahoma"/>
            </a:endParaRPr>
          </a:p>
          <a:p>
            <a:r>
              <a:rPr lang="en-US" dirty="0"/>
              <a:t>Meet requirements for reenlistment per NAVMED P-117, Manual of the Medical Department</a:t>
            </a:r>
            <a:endParaRPr lang="en-US" dirty="0">
              <a:ea typeface="Tahoma"/>
              <a:cs typeface="Tahoma"/>
            </a:endParaRPr>
          </a:p>
          <a:p>
            <a:r>
              <a:rPr lang="en-US" dirty="0"/>
              <a:t>Be eligible to reenlist for 48 months without exceeding the High Year Tenure (HYT) program limitations outlined in MILPERSMAN 1160-120 and NAVADMIN 143/17 (Waivers are authorized.) </a:t>
            </a:r>
            <a:endParaRPr lang="en-US" dirty="0">
              <a:ea typeface="Tahoma"/>
              <a:cs typeface="Tahoma"/>
            </a:endParaRPr>
          </a:p>
        </p:txBody>
      </p:sp>
    </p:spTree>
    <p:extLst>
      <p:ext uri="{BB962C8B-B14F-4D97-AF65-F5344CB8AC3E}">
        <p14:creationId xmlns:p14="http://schemas.microsoft.com/office/powerpoint/2010/main" val="1459991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935" y="173886"/>
            <a:ext cx="5630834" cy="1325563"/>
          </a:xfrm>
        </p:spPr>
        <p:txBody>
          <a:bodyPr>
            <a:normAutofit/>
          </a:bodyPr>
          <a:lstStyle/>
          <a:p>
            <a:r>
              <a:rPr lang="en-US" sz="3600"/>
              <a:t>References</a:t>
            </a:r>
          </a:p>
        </p:txBody>
      </p:sp>
      <p:sp>
        <p:nvSpPr>
          <p:cNvPr id="3" name="Content Placeholder 2"/>
          <p:cNvSpPr>
            <a:spLocks noGrp="1"/>
          </p:cNvSpPr>
          <p:nvPr>
            <p:ph idx="1"/>
          </p:nvPr>
        </p:nvSpPr>
        <p:spPr>
          <a:xfrm>
            <a:off x="360886" y="1659735"/>
            <a:ext cx="8254932" cy="4101350"/>
          </a:xfrm>
        </p:spPr>
        <p:txBody>
          <a:bodyPr vert="horz" lIns="91440" tIns="45720" rIns="91440" bIns="45720" rtlCol="0" anchor="t">
            <a:normAutofit fontScale="92500" lnSpcReduction="20000"/>
          </a:bodyPr>
          <a:lstStyle/>
          <a:p>
            <a:r>
              <a:rPr lang="en-US" sz="2400" dirty="0"/>
              <a:t>Navy Military Personnel Manual, NAVPERS 15560 (series)</a:t>
            </a:r>
          </a:p>
          <a:p>
            <a:r>
              <a:rPr lang="en-US" sz="2400" dirty="0"/>
              <a:t>MILPERSMAN 1160-140, Career Waypoints</a:t>
            </a:r>
            <a:endParaRPr lang="en-US" sz="2400" dirty="0">
              <a:ea typeface="Tahoma"/>
              <a:cs typeface="Tahoma"/>
            </a:endParaRPr>
          </a:p>
          <a:p>
            <a:r>
              <a:rPr lang="en-US" sz="2400" dirty="0"/>
              <a:t>MILPERSMAN 1001-260, Targeted Re-Entry Program</a:t>
            </a:r>
            <a:endParaRPr lang="en-US" sz="2400" dirty="0">
              <a:ea typeface="Tahoma"/>
              <a:cs typeface="Tahoma"/>
            </a:endParaRPr>
          </a:p>
          <a:p>
            <a:r>
              <a:rPr lang="en-US" sz="2400" dirty="0"/>
              <a:t>NAVPERS 15878 (series), Career Counselor Handbook</a:t>
            </a:r>
            <a:endParaRPr lang="en-US" sz="2400" dirty="0">
              <a:ea typeface="Tahoma"/>
              <a:cs typeface="Tahoma"/>
            </a:endParaRPr>
          </a:p>
          <a:p>
            <a:r>
              <a:rPr lang="en-US" sz="2400" dirty="0"/>
              <a:t>Career Waypoints (CWAY) User Guide</a:t>
            </a:r>
            <a:endParaRPr lang="en-US" sz="2400" dirty="0">
              <a:ea typeface="Tahoma"/>
              <a:cs typeface="Tahoma"/>
            </a:endParaRPr>
          </a:p>
          <a:p>
            <a:r>
              <a:rPr lang="en-US" sz="2400" dirty="0"/>
              <a:t>Career Waypoints PACT Marketplace Submission Schedule (FY)</a:t>
            </a:r>
            <a:endParaRPr lang="en-US" sz="2400" dirty="0">
              <a:ea typeface="Tahoma"/>
              <a:cs typeface="Tahoma"/>
            </a:endParaRPr>
          </a:p>
          <a:p>
            <a:r>
              <a:rPr lang="en-US" sz="2400" dirty="0">
                <a:ea typeface="Tahoma"/>
                <a:cs typeface="Tahoma"/>
              </a:rPr>
              <a:t>MILPERSMAN 1306-611, </a:t>
            </a:r>
            <a:r>
              <a:rPr lang="en-US" sz="2400" dirty="0"/>
              <a:t>Professional Apprenticeship Career Track (PACT)</a:t>
            </a:r>
            <a:endParaRPr lang="en-US" sz="2400" dirty="0">
              <a:ea typeface="Tahoma"/>
              <a:cs typeface="Tahoma"/>
            </a:endParaRPr>
          </a:p>
          <a:p>
            <a:r>
              <a:rPr lang="en-US" sz="2400" dirty="0"/>
              <a:t>DCNO SIGNED MEMO SER N1/114087, Military Service Obligation</a:t>
            </a:r>
            <a:endParaRPr lang="en-US" sz="2400" dirty="0">
              <a:ea typeface="Tahoma"/>
              <a:cs typeface="Tahoma"/>
            </a:endParaRPr>
          </a:p>
          <a:p>
            <a:r>
              <a:rPr lang="en-US" sz="2400" dirty="0">
                <a:ea typeface="Tahoma"/>
                <a:cs typeface="Tahoma"/>
              </a:rPr>
              <a:t>MILPERSMAN 1236-010, Armed Forces Classification Test (AFCT) Administration and Procedures for Navy Personnel</a:t>
            </a:r>
          </a:p>
          <a:p>
            <a:endParaRPr lang="en-US" sz="2400">
              <a:ea typeface="Tahoma"/>
              <a:cs typeface="Tahoma"/>
            </a:endParaRPr>
          </a:p>
        </p:txBody>
      </p:sp>
    </p:spTree>
    <p:extLst>
      <p:ext uri="{BB962C8B-B14F-4D97-AF65-F5344CB8AC3E}">
        <p14:creationId xmlns:p14="http://schemas.microsoft.com/office/powerpoint/2010/main" val="871650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10508"/>
            <a:ext cx="6873252" cy="1174854"/>
          </a:xfrm>
        </p:spPr>
        <p:txBody>
          <a:bodyPr>
            <a:normAutofit fontScale="90000"/>
          </a:bodyPr>
          <a:lstStyle/>
          <a:p>
            <a:r>
              <a:rPr lang="en-US" dirty="0"/>
              <a:t>Submitting a </a:t>
            </a:r>
            <a:br>
              <a:rPr lang="en-US" dirty="0"/>
            </a:br>
            <a:r>
              <a:rPr lang="en-US" dirty="0"/>
              <a:t>CWAY-TRANSITION Application for RC to AC/TAR</a:t>
            </a:r>
            <a:endParaRPr lang="en-US" sz="3600" dirty="0"/>
          </a:p>
        </p:txBody>
      </p:sp>
      <p:pic>
        <p:nvPicPr>
          <p:cNvPr id="5" name="Content Placeholder 4">
            <a:extLst>
              <a:ext uri="{FF2B5EF4-FFF2-40B4-BE49-F238E27FC236}">
                <a16:creationId xmlns:a16="http://schemas.microsoft.com/office/drawing/2014/main" id="{EB32D783-3063-D953-6D78-DAE692DDAB49}"/>
              </a:ext>
            </a:extLst>
          </p:cNvPr>
          <p:cNvPicPr>
            <a:picLocks noGrp="1" noChangeAspect="1"/>
          </p:cNvPicPr>
          <p:nvPr>
            <p:ph idx="1"/>
          </p:nvPr>
        </p:nvPicPr>
        <p:blipFill>
          <a:blip r:embed="rId3"/>
          <a:stretch>
            <a:fillRect/>
          </a:stretch>
        </p:blipFill>
        <p:spPr>
          <a:xfrm>
            <a:off x="571501" y="1749081"/>
            <a:ext cx="7727674" cy="4233862"/>
          </a:xfrm>
        </p:spPr>
      </p:pic>
    </p:spTree>
    <p:extLst>
      <p:ext uri="{BB962C8B-B14F-4D97-AF65-F5344CB8AC3E}">
        <p14:creationId xmlns:p14="http://schemas.microsoft.com/office/powerpoint/2010/main" val="4104679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782"/>
            <a:ext cx="7106477" cy="1174854"/>
          </a:xfrm>
        </p:spPr>
        <p:txBody>
          <a:bodyPr>
            <a:normAutofit fontScale="90000"/>
          </a:bodyPr>
          <a:lstStyle/>
          <a:p>
            <a:r>
              <a:rPr lang="en-US"/>
              <a:t>Submitting a CWAY-TRANS </a:t>
            </a:r>
            <a:r>
              <a:rPr lang="en-US" sz="3600"/>
              <a:t>Application for RC to AC/TAR (Cont’d.) </a:t>
            </a:r>
          </a:p>
        </p:txBody>
      </p:sp>
      <p:pic>
        <p:nvPicPr>
          <p:cNvPr id="4" name="Picture 3">
            <a:extLst>
              <a:ext uri="{FF2B5EF4-FFF2-40B4-BE49-F238E27FC236}">
                <a16:creationId xmlns:a16="http://schemas.microsoft.com/office/drawing/2014/main" id="{59256BC4-AC48-1342-9D81-C228DC1AECC8}"/>
              </a:ext>
            </a:extLst>
          </p:cNvPr>
          <p:cNvPicPr>
            <a:picLocks noChangeAspect="1"/>
          </p:cNvPicPr>
          <p:nvPr/>
        </p:nvPicPr>
        <p:blipFill>
          <a:blip r:embed="rId3"/>
          <a:stretch>
            <a:fillRect/>
          </a:stretch>
        </p:blipFill>
        <p:spPr>
          <a:xfrm>
            <a:off x="628650" y="1677801"/>
            <a:ext cx="7750037" cy="4233862"/>
          </a:xfrm>
          <a:prstGeom prst="rect">
            <a:avLst/>
          </a:prstGeom>
        </p:spPr>
      </p:pic>
    </p:spTree>
    <p:extLst>
      <p:ext uri="{BB962C8B-B14F-4D97-AF65-F5344CB8AC3E}">
        <p14:creationId xmlns:p14="http://schemas.microsoft.com/office/powerpoint/2010/main" val="4241337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322477"/>
            <a:ext cx="6633881" cy="1174854"/>
          </a:xfrm>
        </p:spPr>
        <p:txBody>
          <a:bodyPr>
            <a:normAutofit fontScale="90000"/>
          </a:bodyPr>
          <a:lstStyle/>
          <a:p>
            <a:r>
              <a:rPr lang="en-US"/>
              <a:t>Determining Total Active Service for RC to AC</a:t>
            </a:r>
            <a:endParaRPr lang="en-US" sz="3600"/>
          </a:p>
        </p:txBody>
      </p:sp>
      <p:pic>
        <p:nvPicPr>
          <p:cNvPr id="5" name="Picture 4">
            <a:extLst>
              <a:ext uri="{FF2B5EF4-FFF2-40B4-BE49-F238E27FC236}">
                <a16:creationId xmlns:a16="http://schemas.microsoft.com/office/drawing/2014/main" id="{D69B6883-49D8-10CD-7814-1A2ECA4B806D}"/>
              </a:ext>
            </a:extLst>
          </p:cNvPr>
          <p:cNvPicPr>
            <a:picLocks noChangeAspect="1"/>
          </p:cNvPicPr>
          <p:nvPr/>
        </p:nvPicPr>
        <p:blipFill>
          <a:blip r:embed="rId3"/>
          <a:stretch>
            <a:fillRect/>
          </a:stretch>
        </p:blipFill>
        <p:spPr>
          <a:xfrm>
            <a:off x="526774" y="1689652"/>
            <a:ext cx="7951304" cy="4224131"/>
          </a:xfrm>
          <a:prstGeom prst="rect">
            <a:avLst/>
          </a:prstGeom>
        </p:spPr>
      </p:pic>
    </p:spTree>
    <p:extLst>
      <p:ext uri="{BB962C8B-B14F-4D97-AF65-F5344CB8AC3E}">
        <p14:creationId xmlns:p14="http://schemas.microsoft.com/office/powerpoint/2010/main" val="2085638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5AB0B-2038-8C24-5722-6414002CE3D2}"/>
              </a:ext>
            </a:extLst>
          </p:cNvPr>
          <p:cNvPicPr>
            <a:picLocks noChangeAspect="1"/>
          </p:cNvPicPr>
          <p:nvPr/>
        </p:nvPicPr>
        <p:blipFill>
          <a:blip r:embed="rId3"/>
          <a:stretch>
            <a:fillRect/>
          </a:stretch>
        </p:blipFill>
        <p:spPr>
          <a:xfrm>
            <a:off x="598828" y="1732886"/>
            <a:ext cx="7946344" cy="4224131"/>
          </a:xfrm>
          <a:prstGeom prst="rect">
            <a:avLst/>
          </a:prstGeom>
        </p:spPr>
      </p:pic>
      <p:sp>
        <p:nvSpPr>
          <p:cNvPr id="10" name="Title 1">
            <a:extLst>
              <a:ext uri="{FF2B5EF4-FFF2-40B4-BE49-F238E27FC236}">
                <a16:creationId xmlns:a16="http://schemas.microsoft.com/office/drawing/2014/main" id="{8456F6FC-BF6A-1622-A909-7EB9A2090D94}"/>
              </a:ext>
            </a:extLst>
          </p:cNvPr>
          <p:cNvSpPr>
            <a:spLocks noGrp="1"/>
          </p:cNvSpPr>
          <p:nvPr>
            <p:ph type="title"/>
          </p:nvPr>
        </p:nvSpPr>
        <p:spPr>
          <a:xfrm>
            <a:off x="628650" y="272782"/>
            <a:ext cx="7106477" cy="1174854"/>
          </a:xfrm>
        </p:spPr>
        <p:txBody>
          <a:bodyPr>
            <a:normAutofit fontScale="90000"/>
          </a:bodyPr>
          <a:lstStyle/>
          <a:p>
            <a:r>
              <a:rPr lang="en-US"/>
              <a:t>Submitting a CWAY-TRANS </a:t>
            </a:r>
            <a:r>
              <a:rPr lang="en-US" sz="3600"/>
              <a:t>Application for RC to AC/TAR (Cont’d.) </a:t>
            </a:r>
          </a:p>
        </p:txBody>
      </p:sp>
    </p:spTree>
    <p:extLst>
      <p:ext uri="{BB962C8B-B14F-4D97-AF65-F5344CB8AC3E}">
        <p14:creationId xmlns:p14="http://schemas.microsoft.com/office/powerpoint/2010/main" val="1756743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913C-D4C5-0087-67D5-243542771DC5}"/>
              </a:ext>
            </a:extLst>
          </p:cNvPr>
          <p:cNvSpPr>
            <a:spLocks noGrp="1"/>
          </p:cNvSpPr>
          <p:nvPr>
            <p:ph type="title"/>
          </p:nvPr>
        </p:nvSpPr>
        <p:spPr>
          <a:xfrm>
            <a:off x="1658965" y="131976"/>
            <a:ext cx="5630834" cy="1325563"/>
          </a:xfrm>
        </p:spPr>
        <p:txBody>
          <a:bodyPr>
            <a:normAutofit/>
          </a:bodyPr>
          <a:lstStyle/>
          <a:p>
            <a:r>
              <a:rPr lang="en-US" sz="3600">
                <a:ea typeface="Tahoma"/>
                <a:cs typeface="Tahoma"/>
              </a:rPr>
              <a:t>CWAY Notes Section</a:t>
            </a:r>
            <a:endParaRPr lang="en-US" sz="3600"/>
          </a:p>
        </p:txBody>
      </p:sp>
      <p:pic>
        <p:nvPicPr>
          <p:cNvPr id="13" name="Content Placeholder 12">
            <a:extLst>
              <a:ext uri="{FF2B5EF4-FFF2-40B4-BE49-F238E27FC236}">
                <a16:creationId xmlns:a16="http://schemas.microsoft.com/office/drawing/2014/main" id="{117BFAFB-ADDE-F85F-56AF-FC0C3092DEEE}"/>
              </a:ext>
            </a:extLst>
          </p:cNvPr>
          <p:cNvPicPr>
            <a:picLocks noGrp="1" noChangeAspect="1"/>
          </p:cNvPicPr>
          <p:nvPr>
            <p:ph idx="1"/>
          </p:nvPr>
        </p:nvPicPr>
        <p:blipFill>
          <a:blip r:embed="rId3"/>
          <a:stretch>
            <a:fillRect/>
          </a:stretch>
        </p:blipFill>
        <p:spPr>
          <a:xfrm>
            <a:off x="461769" y="1610140"/>
            <a:ext cx="8025226" cy="4321730"/>
          </a:xfrm>
        </p:spPr>
      </p:pic>
    </p:spTree>
    <p:extLst>
      <p:ext uri="{BB962C8B-B14F-4D97-AF65-F5344CB8AC3E}">
        <p14:creationId xmlns:p14="http://schemas.microsoft.com/office/powerpoint/2010/main" val="10392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31" y="127604"/>
            <a:ext cx="5630834" cy="1325563"/>
          </a:xfrm>
        </p:spPr>
        <p:txBody>
          <a:bodyPr>
            <a:normAutofit/>
          </a:bodyPr>
          <a:lstStyle/>
          <a:p>
            <a:r>
              <a:rPr lang="en-US" sz="3600"/>
              <a:t>Targeted Reentry Program (TRP)</a:t>
            </a:r>
          </a:p>
        </p:txBody>
      </p:sp>
      <p:sp>
        <p:nvSpPr>
          <p:cNvPr id="3" name="Content Placeholder 2"/>
          <p:cNvSpPr>
            <a:spLocks noGrp="1"/>
          </p:cNvSpPr>
          <p:nvPr>
            <p:ph idx="1"/>
          </p:nvPr>
        </p:nvSpPr>
        <p:spPr>
          <a:xfrm>
            <a:off x="443298" y="1453166"/>
            <a:ext cx="7886700" cy="4764753"/>
          </a:xfrm>
        </p:spPr>
        <p:txBody>
          <a:bodyPr vert="horz" lIns="91440" tIns="45720" rIns="91440" bIns="45720" rtlCol="0" anchor="t">
            <a:noAutofit/>
          </a:bodyPr>
          <a:lstStyle/>
          <a:p>
            <a:r>
              <a:rPr lang="en-US" sz="2400">
                <a:cs typeface="Segoe UI Semibold"/>
              </a:rPr>
              <a:t>MILPERSMAN 1001-260</a:t>
            </a:r>
          </a:p>
          <a:p>
            <a:endParaRPr lang="en-US" sz="2400"/>
          </a:p>
          <a:p>
            <a:r>
              <a:rPr lang="en-US" sz="2400"/>
              <a:t>COs have the ability to recommend their most qualified Sailors the option for expedited re-entry to Active Duty</a:t>
            </a:r>
          </a:p>
          <a:p>
            <a:endParaRPr lang="en-US" sz="2400"/>
          </a:p>
          <a:p>
            <a:r>
              <a:rPr lang="en-US" sz="2400">
                <a:ea typeface="Tahoma"/>
                <a:cs typeface="Tahoma"/>
              </a:rPr>
              <a:t>Sailor Options:</a:t>
            </a:r>
          </a:p>
          <a:p>
            <a:pPr lvl="1"/>
            <a:r>
              <a:rPr lang="en-US" sz="2200"/>
              <a:t>Golden Ticket </a:t>
            </a:r>
            <a:endParaRPr lang="en-US" sz="2200">
              <a:ea typeface="Tahoma"/>
              <a:cs typeface="Tahoma"/>
            </a:endParaRPr>
          </a:p>
          <a:p>
            <a:pPr lvl="1"/>
            <a:r>
              <a:rPr lang="en-US" sz="2200"/>
              <a:t>Silver Ticket </a:t>
            </a:r>
          </a:p>
          <a:p>
            <a:pPr lvl="1"/>
            <a:endParaRPr lang="en-US" sz="2200">
              <a:ea typeface="Tahoma"/>
              <a:cs typeface="Tahoma"/>
            </a:endParaRPr>
          </a:p>
          <a:p>
            <a:r>
              <a:rPr lang="en-US" sz="2400">
                <a:solidFill>
                  <a:srgbClr val="FFFEF9"/>
                </a:solidFill>
                <a:ea typeface="Tahoma"/>
                <a:cs typeface="Segoe UI Semibold"/>
              </a:rPr>
              <a:t>CCCs will submit TRP applications in CWAY:</a:t>
            </a:r>
            <a:r>
              <a:rPr lang="en-US" sz="2400">
                <a:solidFill>
                  <a:srgbClr val="FFFEF9"/>
                </a:solidFill>
                <a:cs typeface="Segoe UI Semibold"/>
              </a:rPr>
              <a:t> </a:t>
            </a:r>
          </a:p>
          <a:p>
            <a:pPr lvl="1"/>
            <a:r>
              <a:rPr lang="en-US" sz="2200">
                <a:cs typeface="Segoe UI Semibold"/>
              </a:rPr>
              <a:t>Must be the first CWAY application window and submitted as: Intend to Separate</a:t>
            </a:r>
            <a:endParaRPr lang="en-US" sz="2200">
              <a:ea typeface="Tahoma"/>
              <a:cs typeface="Segoe UI Semibold"/>
            </a:endParaRPr>
          </a:p>
          <a:p>
            <a:pPr lvl="1"/>
            <a:endParaRPr lang="en-US" sz="2200">
              <a:cs typeface="Segoe UI Semibold" panose="020B0702040204020203" pitchFamily="34" charset="0"/>
            </a:endParaRPr>
          </a:p>
          <a:p>
            <a:pPr lvl="1"/>
            <a:endParaRPr lang="en-US" sz="1600">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828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2059-A038-E711-954C-6BDBA0E05D51}"/>
              </a:ext>
            </a:extLst>
          </p:cNvPr>
          <p:cNvSpPr>
            <a:spLocks noGrp="1"/>
          </p:cNvSpPr>
          <p:nvPr>
            <p:ph type="title"/>
          </p:nvPr>
        </p:nvSpPr>
        <p:spPr>
          <a:xfrm>
            <a:off x="1169233" y="202555"/>
            <a:ext cx="6385809" cy="1325563"/>
          </a:xfrm>
        </p:spPr>
        <p:txBody>
          <a:bodyPr>
            <a:normAutofit/>
          </a:bodyPr>
          <a:lstStyle/>
          <a:p>
            <a:r>
              <a:rPr lang="en-US" sz="3600">
                <a:ea typeface="Tahoma"/>
                <a:cs typeface="Tahoma"/>
              </a:rPr>
              <a:t>Targeted Reentry Program (TRP)</a:t>
            </a:r>
            <a:endParaRPr lang="en-US" sz="3600"/>
          </a:p>
        </p:txBody>
      </p:sp>
      <p:pic>
        <p:nvPicPr>
          <p:cNvPr id="12" name="Picture 11">
            <a:extLst>
              <a:ext uri="{FF2B5EF4-FFF2-40B4-BE49-F238E27FC236}">
                <a16:creationId xmlns:a16="http://schemas.microsoft.com/office/drawing/2014/main" id="{4B84147B-2EB9-8D3E-4896-59D41771EB25}"/>
              </a:ext>
            </a:extLst>
          </p:cNvPr>
          <p:cNvPicPr>
            <a:picLocks noChangeAspect="1"/>
          </p:cNvPicPr>
          <p:nvPr/>
        </p:nvPicPr>
        <p:blipFill>
          <a:blip r:embed="rId3"/>
          <a:stretch>
            <a:fillRect/>
          </a:stretch>
        </p:blipFill>
        <p:spPr>
          <a:xfrm>
            <a:off x="621847" y="1610139"/>
            <a:ext cx="7900306" cy="3806688"/>
          </a:xfrm>
          <a:prstGeom prst="rect">
            <a:avLst/>
          </a:prstGeom>
        </p:spPr>
      </p:pic>
      <p:pic>
        <p:nvPicPr>
          <p:cNvPr id="14" name="Picture 13">
            <a:extLst>
              <a:ext uri="{FF2B5EF4-FFF2-40B4-BE49-F238E27FC236}">
                <a16:creationId xmlns:a16="http://schemas.microsoft.com/office/drawing/2014/main" id="{F1E7ADB5-DD46-02BF-F87E-A9E3CAA8A9BD}"/>
              </a:ext>
            </a:extLst>
          </p:cNvPr>
          <p:cNvPicPr>
            <a:picLocks noChangeAspect="1"/>
          </p:cNvPicPr>
          <p:nvPr/>
        </p:nvPicPr>
        <p:blipFill>
          <a:blip r:embed="rId4"/>
          <a:stretch>
            <a:fillRect/>
          </a:stretch>
        </p:blipFill>
        <p:spPr>
          <a:xfrm>
            <a:off x="621848" y="5416827"/>
            <a:ext cx="7900306" cy="536712"/>
          </a:xfrm>
          <a:prstGeom prst="rect">
            <a:avLst/>
          </a:prstGeom>
        </p:spPr>
      </p:pic>
    </p:spTree>
    <p:extLst>
      <p:ext uri="{BB962C8B-B14F-4D97-AF65-F5344CB8AC3E}">
        <p14:creationId xmlns:p14="http://schemas.microsoft.com/office/powerpoint/2010/main" val="2773495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2059-A038-E711-954C-6BDBA0E05D51}"/>
              </a:ext>
            </a:extLst>
          </p:cNvPr>
          <p:cNvSpPr>
            <a:spLocks noGrp="1"/>
          </p:cNvSpPr>
          <p:nvPr>
            <p:ph type="title"/>
          </p:nvPr>
        </p:nvSpPr>
        <p:spPr>
          <a:xfrm>
            <a:off x="1169233" y="202555"/>
            <a:ext cx="6385809" cy="1325563"/>
          </a:xfrm>
        </p:spPr>
        <p:txBody>
          <a:bodyPr>
            <a:normAutofit/>
          </a:bodyPr>
          <a:lstStyle/>
          <a:p>
            <a:r>
              <a:rPr lang="en-US" sz="3600">
                <a:ea typeface="Tahoma"/>
                <a:cs typeface="Tahoma"/>
              </a:rPr>
              <a:t>Submitting a TRP Application</a:t>
            </a:r>
            <a:endParaRPr lang="en-US" sz="3600"/>
          </a:p>
        </p:txBody>
      </p:sp>
      <p:pic>
        <p:nvPicPr>
          <p:cNvPr id="10" name="Picture 9">
            <a:extLst>
              <a:ext uri="{FF2B5EF4-FFF2-40B4-BE49-F238E27FC236}">
                <a16:creationId xmlns:a16="http://schemas.microsoft.com/office/drawing/2014/main" id="{E267D662-23AC-F482-BA0E-D1FAD8806C0F}"/>
              </a:ext>
            </a:extLst>
          </p:cNvPr>
          <p:cNvPicPr>
            <a:picLocks noChangeAspect="1"/>
          </p:cNvPicPr>
          <p:nvPr/>
        </p:nvPicPr>
        <p:blipFill>
          <a:blip r:embed="rId3"/>
          <a:stretch>
            <a:fillRect/>
          </a:stretch>
        </p:blipFill>
        <p:spPr>
          <a:xfrm>
            <a:off x="705678" y="1659835"/>
            <a:ext cx="7682948" cy="4273826"/>
          </a:xfrm>
          <a:prstGeom prst="rect">
            <a:avLst/>
          </a:prstGeom>
        </p:spPr>
      </p:pic>
    </p:spTree>
    <p:extLst>
      <p:ext uri="{BB962C8B-B14F-4D97-AF65-F5344CB8AC3E}">
        <p14:creationId xmlns:p14="http://schemas.microsoft.com/office/powerpoint/2010/main" val="537746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31" y="112613"/>
            <a:ext cx="5630834" cy="1325563"/>
          </a:xfrm>
        </p:spPr>
        <p:txBody>
          <a:bodyPr>
            <a:normAutofit/>
          </a:bodyPr>
          <a:lstStyle/>
          <a:p>
            <a:r>
              <a:rPr lang="en-US" sz="3600"/>
              <a:t>Summary and Review</a:t>
            </a:r>
          </a:p>
        </p:txBody>
      </p:sp>
      <p:sp>
        <p:nvSpPr>
          <p:cNvPr id="3" name="Content Placeholder 2"/>
          <p:cNvSpPr>
            <a:spLocks noGrp="1"/>
          </p:cNvSpPr>
          <p:nvPr>
            <p:ph idx="1"/>
          </p:nvPr>
        </p:nvSpPr>
        <p:spPr>
          <a:xfrm>
            <a:off x="443298" y="1648039"/>
            <a:ext cx="7886700" cy="4353076"/>
          </a:xfrm>
        </p:spPr>
        <p:txBody>
          <a:bodyPr>
            <a:normAutofit/>
          </a:bodyPr>
          <a:lstStyle/>
          <a:p>
            <a:r>
              <a:rPr lang="en-US" sz="2400"/>
              <a:t>In this lesson we discussed:</a:t>
            </a:r>
          </a:p>
          <a:p>
            <a:pPr lvl="1"/>
            <a:r>
              <a:rPr lang="en-US" sz="2200"/>
              <a:t>Purpose of Career Waypoints</a:t>
            </a:r>
          </a:p>
          <a:p>
            <a:pPr lvl="1"/>
            <a:r>
              <a:rPr lang="en-US" sz="2200"/>
              <a:t>Personnel impacted by the Career Waypoints process</a:t>
            </a:r>
            <a:endParaRPr lang="en-US" sz="2200">
              <a:ea typeface="Tahoma"/>
              <a:cs typeface="Tahoma"/>
            </a:endParaRPr>
          </a:p>
          <a:p>
            <a:pPr lvl="1"/>
            <a:r>
              <a:rPr lang="en-US" sz="2200"/>
              <a:t>Career Waypoints process</a:t>
            </a:r>
            <a:endParaRPr lang="en-US" sz="2200">
              <a:ea typeface="Tahoma"/>
              <a:cs typeface="Tahoma"/>
            </a:endParaRPr>
          </a:p>
          <a:p>
            <a:pPr lvl="1"/>
            <a:r>
              <a:rPr lang="en-US" sz="2200"/>
              <a:t>Career Waypoints options provided to the Sailor</a:t>
            </a:r>
            <a:endParaRPr lang="en-US" sz="2200">
              <a:ea typeface="Tahoma"/>
              <a:cs typeface="Tahoma"/>
            </a:endParaRPr>
          </a:p>
          <a:p>
            <a:pPr lvl="1"/>
            <a:r>
              <a:rPr lang="en-US" sz="2200"/>
              <a:t>Career Waypoints timeline requirements</a:t>
            </a:r>
            <a:endParaRPr lang="en-US" sz="2200">
              <a:ea typeface="Tahoma"/>
              <a:cs typeface="Tahoma"/>
            </a:endParaRPr>
          </a:p>
          <a:p>
            <a:pPr lvl="1"/>
            <a:r>
              <a:rPr lang="en-US" sz="2200">
                <a:solidFill>
                  <a:schemeClr val="accent3"/>
                </a:solidFill>
              </a:rPr>
              <a:t>PACT Marketplace process</a:t>
            </a:r>
          </a:p>
          <a:p>
            <a:endParaRPr lang="en-US"/>
          </a:p>
        </p:txBody>
      </p:sp>
    </p:spTree>
    <p:extLst>
      <p:ext uri="{BB962C8B-B14F-4D97-AF65-F5344CB8AC3E}">
        <p14:creationId xmlns:p14="http://schemas.microsoft.com/office/powerpoint/2010/main" val="3751387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6CEFA6-A5A2-41D8-97F1-E26EA44B2048}"/>
              </a:ext>
            </a:extLst>
          </p:cNvPr>
          <p:cNvSpPr>
            <a:spLocks noGrp="1"/>
          </p:cNvSpPr>
          <p:nvPr>
            <p:ph type="title"/>
          </p:nvPr>
        </p:nvSpPr>
        <p:spPr/>
        <p:txBody>
          <a:bodyPr>
            <a:normAutofit fontScale="90000"/>
          </a:bodyPr>
          <a:lstStyle/>
          <a:p>
            <a:br>
              <a:rPr lang="en-US" sz="4000"/>
            </a:br>
            <a:r>
              <a:rPr lang="en-US" sz="4400"/>
              <a:t>Career Waypoints/PACT</a:t>
            </a:r>
            <a:br>
              <a:rPr lang="en-US" sz="4000">
                <a:solidFill>
                  <a:schemeClr val="accent3"/>
                </a:solidFill>
              </a:rPr>
            </a:br>
            <a:endParaRPr lang="en-US"/>
          </a:p>
        </p:txBody>
      </p:sp>
      <p:pic>
        <p:nvPicPr>
          <p:cNvPr id="5" name="Content Placeholder 4">
            <a:extLst>
              <a:ext uri="{FF2B5EF4-FFF2-40B4-BE49-F238E27FC236}">
                <a16:creationId xmlns:a16="http://schemas.microsoft.com/office/drawing/2014/main" id="{699CBABD-3FDF-4001-BDDE-1194C5F4B2BD}"/>
              </a:ext>
            </a:extLst>
          </p:cNvPr>
          <p:cNvPicPr>
            <a:picLocks noGrp="1" noChangeAspect="1"/>
          </p:cNvPicPr>
          <p:nvPr>
            <p:ph idx="1"/>
          </p:nvPr>
        </p:nvPicPr>
        <p:blipFill>
          <a:blip r:embed="rId2"/>
          <a:stretch>
            <a:fillRect/>
          </a:stretch>
        </p:blipFill>
        <p:spPr>
          <a:xfrm>
            <a:off x="2803834" y="2713910"/>
            <a:ext cx="3535986" cy="1176630"/>
          </a:xfrm>
        </p:spPr>
      </p:pic>
    </p:spTree>
    <p:extLst>
      <p:ext uri="{BB962C8B-B14F-4D97-AF65-F5344CB8AC3E}">
        <p14:creationId xmlns:p14="http://schemas.microsoft.com/office/powerpoint/2010/main" val="246659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3" y="276983"/>
            <a:ext cx="7391756" cy="1325563"/>
          </a:xfrm>
        </p:spPr>
        <p:txBody>
          <a:bodyPr>
            <a:normAutofit/>
          </a:bodyPr>
          <a:lstStyle/>
          <a:p>
            <a:r>
              <a:rPr lang="en-US" sz="3600"/>
              <a:t>Primary Purposes of Career Waypoints (CWAY)</a:t>
            </a:r>
          </a:p>
        </p:txBody>
      </p:sp>
      <p:sp>
        <p:nvSpPr>
          <p:cNvPr id="3" name="Content Placeholder 2"/>
          <p:cNvSpPr>
            <a:spLocks noGrp="1"/>
          </p:cNvSpPr>
          <p:nvPr>
            <p:ph idx="1"/>
          </p:nvPr>
        </p:nvSpPr>
        <p:spPr>
          <a:xfrm>
            <a:off x="443298" y="1899765"/>
            <a:ext cx="7886700" cy="3508258"/>
          </a:xfrm>
        </p:spPr>
        <p:txBody>
          <a:bodyPr vert="horz" lIns="91440" tIns="45720" rIns="91440" bIns="45720" rtlCol="0" anchor="t">
            <a:normAutofit fontScale="92500" lnSpcReduction="20000"/>
          </a:bodyPr>
          <a:lstStyle/>
          <a:p>
            <a:r>
              <a:rPr lang="en-US" sz="2400"/>
              <a:t>Qualifying and adjudicating civilians into the Navy as enlisted Sailors.</a:t>
            </a:r>
          </a:p>
          <a:p>
            <a:endParaRPr lang="en-US" sz="2400"/>
          </a:p>
          <a:p>
            <a:r>
              <a:rPr lang="en-US" sz="2400"/>
              <a:t>Controlling enlisted rating entry standards.</a:t>
            </a:r>
            <a:endParaRPr lang="en-US" sz="2400">
              <a:ea typeface="Tahoma"/>
              <a:cs typeface="Tahoma"/>
            </a:endParaRPr>
          </a:p>
          <a:p>
            <a:endParaRPr lang="en-US" sz="2400"/>
          </a:p>
          <a:p>
            <a:r>
              <a:rPr lang="en-US" sz="2400"/>
              <a:t>Providing Sailor qualifications for </a:t>
            </a:r>
            <a:r>
              <a:rPr lang="en-US" sz="2400" err="1"/>
              <a:t>MyNavy</a:t>
            </a:r>
            <a:r>
              <a:rPr lang="en-US" sz="2400"/>
              <a:t> Assignments (MNA) marketplace to best place Sailors into billets and/or conversion into desired rate.</a:t>
            </a:r>
            <a:endParaRPr lang="en-US" sz="2400">
              <a:ea typeface="Tahoma"/>
              <a:cs typeface="Tahoma"/>
            </a:endParaRPr>
          </a:p>
          <a:p>
            <a:endParaRPr lang="en-US" sz="2400"/>
          </a:p>
          <a:p>
            <a:r>
              <a:rPr lang="en-US" sz="2400"/>
              <a:t>Allow Sailors to execute obligated service in line with PCS orders.</a:t>
            </a:r>
            <a:endParaRPr lang="en-US" sz="2400">
              <a:ea typeface="Tahoma"/>
              <a:cs typeface="Tahoma"/>
            </a:endParaRPr>
          </a:p>
        </p:txBody>
      </p:sp>
    </p:spTree>
    <p:extLst>
      <p:ext uri="{BB962C8B-B14F-4D97-AF65-F5344CB8AC3E}">
        <p14:creationId xmlns:p14="http://schemas.microsoft.com/office/powerpoint/2010/main" val="146014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195476"/>
            <a:ext cx="6692899" cy="1325563"/>
          </a:xfrm>
        </p:spPr>
        <p:txBody>
          <a:bodyPr>
            <a:normAutofit/>
          </a:bodyPr>
          <a:lstStyle/>
          <a:p>
            <a:r>
              <a:rPr lang="en-US">
                <a:solidFill>
                  <a:srgbClr val="E8B010"/>
                </a:solidFill>
                <a:latin typeface="Tahoma"/>
                <a:ea typeface="Tahoma"/>
                <a:cs typeface="Tahoma"/>
              </a:rPr>
              <a:t>CWAY Guidance </a:t>
            </a:r>
            <a:endParaRPr lang="en-US" sz="3400"/>
          </a:p>
        </p:txBody>
      </p:sp>
      <p:sp>
        <p:nvSpPr>
          <p:cNvPr id="3" name="Content Placeholder 2"/>
          <p:cNvSpPr>
            <a:spLocks noGrp="1"/>
          </p:cNvSpPr>
          <p:nvPr>
            <p:ph idx="1"/>
          </p:nvPr>
        </p:nvSpPr>
        <p:spPr>
          <a:xfrm>
            <a:off x="221230" y="1435347"/>
            <a:ext cx="8230802" cy="4704235"/>
          </a:xfrm>
        </p:spPr>
        <p:txBody>
          <a:bodyPr vert="horz" lIns="91440" tIns="45720" rIns="91440" bIns="45720" rtlCol="0" anchor="t">
            <a:normAutofit lnSpcReduction="10000"/>
          </a:bodyPr>
          <a:lstStyle/>
          <a:p>
            <a:r>
              <a:rPr lang="en-US" sz="2400" dirty="0"/>
              <a:t>All Sailors (AC/TAR/SELRES) E1-E9 must be qualified in  C-Way upon reporting to the command.</a:t>
            </a:r>
            <a:endParaRPr lang="en-US" sz="2400" dirty="0">
              <a:ea typeface="Tahoma"/>
              <a:cs typeface="Tahoma"/>
            </a:endParaRPr>
          </a:p>
          <a:p>
            <a:pPr lvl="1"/>
            <a:r>
              <a:rPr lang="en-US" sz="2000" dirty="0">
                <a:ea typeface="Tahoma"/>
                <a:cs typeface="Tahoma"/>
              </a:rPr>
              <a:t>CCC's can utilize NP 1040/4</a:t>
            </a:r>
          </a:p>
          <a:p>
            <a:r>
              <a:rPr lang="en-US" sz="2400" dirty="0"/>
              <a:t>All Sailors must have CO retention recommendation updated upon any changes. </a:t>
            </a:r>
            <a:endParaRPr lang="en-US" sz="2400" dirty="0">
              <a:ea typeface="Tahoma"/>
              <a:cs typeface="Tahoma"/>
            </a:endParaRPr>
          </a:p>
          <a:p>
            <a:pPr lvl="1"/>
            <a:r>
              <a:rPr lang="en-US" sz="2000" dirty="0"/>
              <a:t>E1-E9 must be recommended for retention in order to apply for OBLISERV within MNA.</a:t>
            </a:r>
            <a:endParaRPr lang="en-US" sz="2400" dirty="0">
              <a:ea typeface="Tahoma"/>
              <a:cs typeface="Tahoma"/>
            </a:endParaRPr>
          </a:p>
          <a:p>
            <a:r>
              <a:rPr lang="en-US" sz="2400" dirty="0">
                <a:ea typeface="Tahoma"/>
                <a:cs typeface="Tahoma"/>
              </a:rPr>
              <a:t>Active Duty Sailors can apply to affiliate with the Selected Reserves between 10 months to 90 days prior to their SEAOS. </a:t>
            </a:r>
            <a:r>
              <a:rPr lang="en-US" sz="1800" dirty="0">
                <a:ea typeface="Tahoma"/>
                <a:cs typeface="Tahoma"/>
              </a:rPr>
              <a:t>(see mandatory Reserve affiliation for 4-2-2 sailors with remaining MSO requirements)</a:t>
            </a:r>
          </a:p>
          <a:p>
            <a:r>
              <a:rPr lang="en-US" sz="2400" dirty="0">
                <a:ea typeface="Tahoma"/>
                <a:cs typeface="Tahoma"/>
              </a:rPr>
              <a:t>Selected Reserve Sailors:</a:t>
            </a:r>
          </a:p>
          <a:p>
            <a:pPr lvl="1"/>
            <a:r>
              <a:rPr lang="en-US" sz="2000" dirty="0">
                <a:ea typeface="Tahoma"/>
                <a:cs typeface="Tahoma"/>
              </a:rPr>
              <a:t>Can apply for lateral conversions</a:t>
            </a:r>
          </a:p>
          <a:p>
            <a:pPr lvl="1"/>
            <a:r>
              <a:rPr lang="en-US" sz="2000" dirty="0">
                <a:ea typeface="Tahoma"/>
                <a:cs typeface="Tahoma"/>
              </a:rPr>
              <a:t>Apply to change from Reserve Component to Active Component </a:t>
            </a:r>
          </a:p>
          <a:p>
            <a:pPr marL="0" indent="0">
              <a:buNone/>
            </a:pPr>
            <a:endParaRPr lang="en-US" sz="2400">
              <a:ea typeface="Tahoma"/>
              <a:cs typeface="Tahoma"/>
            </a:endParaRPr>
          </a:p>
        </p:txBody>
      </p:sp>
    </p:spTree>
    <p:extLst>
      <p:ext uri="{BB962C8B-B14F-4D97-AF65-F5344CB8AC3E}">
        <p14:creationId xmlns:p14="http://schemas.microsoft.com/office/powerpoint/2010/main" val="2486130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965" y="170076"/>
            <a:ext cx="5630834" cy="1325563"/>
          </a:xfrm>
        </p:spPr>
        <p:txBody>
          <a:bodyPr>
            <a:normAutofit/>
          </a:bodyPr>
          <a:lstStyle/>
          <a:p>
            <a:r>
              <a:rPr lang="en-US" sz="3600">
                <a:solidFill>
                  <a:srgbClr val="E8B010"/>
                </a:solidFill>
                <a:ea typeface="Tahoma"/>
                <a:cs typeface="Tahoma"/>
              </a:rPr>
              <a:t>CWAY Guidance (</a:t>
            </a:r>
            <a:r>
              <a:rPr lang="en-US" sz="3600" err="1">
                <a:solidFill>
                  <a:srgbClr val="E8B010"/>
                </a:solidFill>
                <a:ea typeface="Tahoma"/>
                <a:cs typeface="Tahoma"/>
              </a:rPr>
              <a:t>cont</a:t>
            </a:r>
            <a:r>
              <a:rPr lang="en-US" sz="3600">
                <a:solidFill>
                  <a:srgbClr val="E8B010"/>
                </a:solidFill>
                <a:ea typeface="Tahoma"/>
                <a:cs typeface="Tahoma"/>
              </a:rPr>
              <a:t>)</a:t>
            </a:r>
            <a:endParaRPr lang="en-US" sz="3600">
              <a:latin typeface="Tahoma"/>
              <a:ea typeface="Tahoma"/>
              <a:cs typeface="Tahoma"/>
            </a:endParaRPr>
          </a:p>
        </p:txBody>
      </p:sp>
      <p:sp>
        <p:nvSpPr>
          <p:cNvPr id="3" name="Content Placeholder 2"/>
          <p:cNvSpPr>
            <a:spLocks noGrp="1"/>
          </p:cNvSpPr>
          <p:nvPr>
            <p:ph idx="1"/>
          </p:nvPr>
        </p:nvSpPr>
        <p:spPr>
          <a:xfrm>
            <a:off x="367098" y="1495639"/>
            <a:ext cx="8497502" cy="4441976"/>
          </a:xfrm>
        </p:spPr>
        <p:txBody>
          <a:bodyPr vert="horz" lIns="91440" tIns="45720" rIns="91440" bIns="45720" rtlCol="0" anchor="t">
            <a:normAutofit lnSpcReduction="10000"/>
          </a:bodyPr>
          <a:lstStyle/>
          <a:p>
            <a:r>
              <a:rPr lang="en-US" sz="2400">
                <a:solidFill>
                  <a:schemeClr val="accent3"/>
                </a:solidFill>
                <a:ea typeface="Tahoma"/>
                <a:cs typeface="Tahoma"/>
              </a:rPr>
              <a:t>Review and/or submit applications for all required personnel monthly.</a:t>
            </a:r>
          </a:p>
          <a:p>
            <a:r>
              <a:rPr lang="en-US" sz="2400">
                <a:solidFill>
                  <a:schemeClr val="accent3"/>
                </a:solidFill>
                <a:ea typeface="Tahoma"/>
                <a:cs typeface="Tahoma"/>
              </a:rPr>
              <a:t>Update your Sailor’s career intentions and applications appropriately.</a:t>
            </a:r>
          </a:p>
          <a:p>
            <a:r>
              <a:rPr lang="en-US" sz="2400">
                <a:solidFill>
                  <a:schemeClr val="accent3"/>
                </a:solidFill>
                <a:ea typeface="Tahoma"/>
                <a:cs typeface="Tahoma"/>
              </a:rPr>
              <a:t>Ensure PACT Marketplace is updated with Sailors intentions prior to submission deadline.</a:t>
            </a:r>
          </a:p>
          <a:p>
            <a:r>
              <a:rPr lang="en-US" sz="2400">
                <a:solidFill>
                  <a:schemeClr val="accent3"/>
                </a:solidFill>
                <a:ea typeface="Tahoma"/>
                <a:cs typeface="Tahoma"/>
              </a:rPr>
              <a:t>TRP applications must be submitted within 4-16 months from SEAOS. </a:t>
            </a:r>
          </a:p>
          <a:p>
            <a:pPr lvl="1"/>
            <a:r>
              <a:rPr lang="en-US" sz="2000">
                <a:solidFill>
                  <a:schemeClr val="accent3"/>
                </a:solidFill>
                <a:ea typeface="Tahoma"/>
                <a:cs typeface="Tahoma"/>
              </a:rPr>
              <a:t>Must have completed their 8-year MSO requirement but have no more than 14 years on active duty.</a:t>
            </a:r>
          </a:p>
          <a:p>
            <a:r>
              <a:rPr lang="en-US" sz="2400">
                <a:solidFill>
                  <a:schemeClr val="accent3"/>
                </a:solidFill>
                <a:ea typeface="Tahoma"/>
                <a:cs typeface="Tahoma"/>
              </a:rPr>
              <a:t>Encourage Sailors to use the CEM function and complete the JOIN survey to assist them in getting desired jobs.</a:t>
            </a:r>
          </a:p>
          <a:p>
            <a:pPr marL="0" indent="0">
              <a:buNone/>
            </a:pPr>
            <a:endParaRPr lang="en-US" sz="2400">
              <a:solidFill>
                <a:schemeClr val="accent3"/>
              </a:solidFill>
              <a:ea typeface="Tahoma"/>
              <a:cs typeface="Tahoma"/>
            </a:endParaRPr>
          </a:p>
        </p:txBody>
      </p:sp>
    </p:spTree>
    <p:extLst>
      <p:ext uri="{BB962C8B-B14F-4D97-AF65-F5344CB8AC3E}">
        <p14:creationId xmlns:p14="http://schemas.microsoft.com/office/powerpoint/2010/main" val="201721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448" y="204421"/>
            <a:ext cx="5683394" cy="877596"/>
          </a:xfrm>
        </p:spPr>
        <p:txBody>
          <a:bodyPr>
            <a:normAutofit/>
          </a:bodyPr>
          <a:lstStyle/>
          <a:p>
            <a:r>
              <a:rPr lang="en-US" sz="3600">
                <a:latin typeface="+mn-lt"/>
                <a:cs typeface="Segoe UI Semibold" panose="020B0702040204020203" pitchFamily="34" charset="0"/>
              </a:rPr>
              <a:t>Other C-WAY Modules</a:t>
            </a:r>
          </a:p>
        </p:txBody>
      </p:sp>
      <p:sp>
        <p:nvSpPr>
          <p:cNvPr id="3" name="Text Placeholder 2"/>
          <p:cNvSpPr>
            <a:spLocks noGrp="1"/>
          </p:cNvSpPr>
          <p:nvPr>
            <p:ph type="body" idx="1"/>
          </p:nvPr>
        </p:nvSpPr>
        <p:spPr>
          <a:xfrm>
            <a:off x="578918" y="1633927"/>
            <a:ext cx="8333970" cy="4155242"/>
          </a:xfrm>
        </p:spPr>
        <p:txBody>
          <a:bodyPr vert="horz" lIns="91440" tIns="45720" rIns="91440" bIns="45720" rtlCol="0" anchor="t">
            <a:normAutofit/>
          </a:bodyPr>
          <a:lstStyle/>
          <a:p>
            <a:pPr marL="342900" indent="-342900">
              <a:buFont typeface="Wingdings" panose="05000000000000000000" pitchFamily="2" charset="2"/>
              <a:buChar char="§"/>
            </a:pPr>
            <a:r>
              <a:rPr lang="en-US">
                <a:solidFill>
                  <a:schemeClr val="accent3"/>
                </a:solidFill>
                <a:ea typeface="Tahoma"/>
                <a:cs typeface="Tahoma"/>
              </a:rPr>
              <a:t>Job Opportunities in the Navy (JOIN)</a:t>
            </a:r>
          </a:p>
          <a:p>
            <a:pPr marL="800100" lvl="1" indent="-342900">
              <a:buFont typeface="Wingdings" panose="05000000000000000000" pitchFamily="2" charset="2"/>
              <a:buChar char="§"/>
            </a:pPr>
            <a:r>
              <a:rPr lang="en-US">
                <a:solidFill>
                  <a:schemeClr val="accent3"/>
                </a:solidFill>
                <a:ea typeface="Tahoma"/>
                <a:cs typeface="Tahoma"/>
              </a:rPr>
              <a:t>Allow Sailors to complete survey to determine career interest.</a:t>
            </a:r>
          </a:p>
          <a:p>
            <a:pPr marL="800100" lvl="1" indent="-342900">
              <a:buFont typeface="Wingdings" panose="05000000000000000000" pitchFamily="2" charset="2"/>
              <a:buChar char="§"/>
            </a:pPr>
            <a:r>
              <a:rPr lang="en-US">
                <a:solidFill>
                  <a:schemeClr val="accent3"/>
                </a:solidFill>
                <a:ea typeface="Tahoma"/>
                <a:cs typeface="Tahoma"/>
              </a:rPr>
              <a:t>Ranks each job based on survey inputs.</a:t>
            </a:r>
          </a:p>
          <a:p>
            <a:pPr marL="800100" lvl="1" indent="-342900">
              <a:buFont typeface="Wingdings" panose="05000000000000000000" pitchFamily="2" charset="2"/>
              <a:buChar char="§"/>
            </a:pPr>
            <a:endParaRPr lang="en-US">
              <a:solidFill>
                <a:schemeClr val="accent3"/>
              </a:solidFill>
              <a:ea typeface="Tahoma"/>
              <a:cs typeface="Tahoma"/>
            </a:endParaRPr>
          </a:p>
          <a:p>
            <a:pPr marL="342900" indent="-342900">
              <a:buFont typeface="Wingdings" panose="05000000000000000000" pitchFamily="2" charset="2"/>
              <a:buChar char="§"/>
            </a:pPr>
            <a:r>
              <a:rPr lang="en-US">
                <a:solidFill>
                  <a:schemeClr val="accent3"/>
                </a:solidFill>
                <a:ea typeface="Tahoma"/>
                <a:cs typeface="Tahoma"/>
              </a:rPr>
              <a:t>Career Exploration Module (CEM)</a:t>
            </a:r>
          </a:p>
          <a:p>
            <a:pPr marL="800100" lvl="1" indent="-342900">
              <a:buFont typeface="Wingdings" panose="05000000000000000000" pitchFamily="2" charset="2"/>
              <a:buChar char="§"/>
            </a:pPr>
            <a:r>
              <a:rPr lang="en-US">
                <a:solidFill>
                  <a:schemeClr val="accent3"/>
                </a:solidFill>
                <a:ea typeface="Tahoma"/>
                <a:cs typeface="Tahoma"/>
              </a:rPr>
              <a:t>Great tool when conducting conversion CDB’s.</a:t>
            </a:r>
          </a:p>
          <a:p>
            <a:pPr marL="800100" lvl="1" indent="-342900">
              <a:buFont typeface="Wingdings" panose="05000000000000000000" pitchFamily="2" charset="2"/>
              <a:buChar char="§"/>
            </a:pPr>
            <a:r>
              <a:rPr lang="en-US">
                <a:solidFill>
                  <a:schemeClr val="accent3"/>
                </a:solidFill>
                <a:ea typeface="Tahoma"/>
                <a:cs typeface="Tahoma"/>
              </a:rPr>
              <a:t>Allows counselors to identify and explain why a Sailor did not qualify for a particular rate.</a:t>
            </a:r>
          </a:p>
          <a:p>
            <a:pPr marL="800100" lvl="1" indent="-342900">
              <a:buFont typeface="Wingdings" panose="05000000000000000000" pitchFamily="2" charset="2"/>
              <a:buChar char="§"/>
            </a:pPr>
            <a:endParaRPr lang="en-US">
              <a:solidFill>
                <a:schemeClr val="accent3"/>
              </a:solidFill>
              <a:ea typeface="Tahoma"/>
              <a:cs typeface="Tahoma"/>
            </a:endParaRPr>
          </a:p>
          <a:p>
            <a:pPr marL="800100" lvl="1" indent="-342900">
              <a:buFont typeface="Wingdings" panose="05000000000000000000" pitchFamily="2" charset="2"/>
              <a:buChar char="§"/>
            </a:pPr>
            <a:endParaRPr lang="en-US">
              <a:solidFill>
                <a:schemeClr val="accent3"/>
              </a:solidFill>
              <a:ea typeface="Tahoma"/>
              <a:cs typeface="Tahoma"/>
            </a:endParaRPr>
          </a:p>
        </p:txBody>
      </p:sp>
    </p:spTree>
    <p:extLst>
      <p:ext uri="{BB962C8B-B14F-4D97-AF65-F5344CB8AC3E}">
        <p14:creationId xmlns:p14="http://schemas.microsoft.com/office/powerpoint/2010/main" val="2382313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70" y="0"/>
            <a:ext cx="7171372" cy="1452650"/>
          </a:xfrm>
        </p:spPr>
        <p:txBody>
          <a:bodyPr>
            <a:normAutofit fontScale="90000"/>
          </a:bodyPr>
          <a:lstStyle/>
          <a:p>
            <a:r>
              <a:rPr lang="en-US"/>
              <a:t> </a:t>
            </a:r>
            <a:r>
              <a:rPr lang="en-US" sz="4000"/>
              <a:t>  Job Opportunities in the Navy (JOIN) Survey</a:t>
            </a:r>
          </a:p>
        </p:txBody>
      </p:sp>
      <p:pic>
        <p:nvPicPr>
          <p:cNvPr id="4" name="Picture 3"/>
          <p:cNvPicPr>
            <a:picLocks noChangeAspect="1"/>
          </p:cNvPicPr>
          <p:nvPr/>
        </p:nvPicPr>
        <p:blipFill>
          <a:blip r:embed="rId3"/>
          <a:stretch>
            <a:fillRect/>
          </a:stretch>
        </p:blipFill>
        <p:spPr>
          <a:xfrm>
            <a:off x="338139" y="1705988"/>
            <a:ext cx="8337232" cy="4260471"/>
          </a:xfrm>
          <a:prstGeom prst="rect">
            <a:avLst/>
          </a:prstGeom>
        </p:spPr>
      </p:pic>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800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83" y="359500"/>
            <a:ext cx="7114222" cy="804860"/>
          </a:xfrm>
        </p:spPr>
        <p:txBody>
          <a:bodyPr>
            <a:normAutofit/>
          </a:bodyPr>
          <a:lstStyle/>
          <a:p>
            <a:r>
              <a:rPr lang="en-US" sz="3600"/>
              <a:t>Career Exploration Module</a:t>
            </a:r>
          </a:p>
        </p:txBody>
      </p:sp>
      <p:pic>
        <p:nvPicPr>
          <p:cNvPr id="4" name="Picture 3">
            <a:extLst>
              <a:ext uri="{FF2B5EF4-FFF2-40B4-BE49-F238E27FC236}">
                <a16:creationId xmlns:a16="http://schemas.microsoft.com/office/drawing/2014/main" id="{C59145BE-24F7-EF51-1A74-D1E6E3DC336B}"/>
              </a:ext>
            </a:extLst>
          </p:cNvPr>
          <p:cNvPicPr>
            <a:picLocks noChangeAspect="1"/>
          </p:cNvPicPr>
          <p:nvPr/>
        </p:nvPicPr>
        <p:blipFill>
          <a:blip r:embed="rId3"/>
          <a:stretch>
            <a:fillRect/>
          </a:stretch>
        </p:blipFill>
        <p:spPr>
          <a:xfrm>
            <a:off x="719779" y="1659835"/>
            <a:ext cx="7704442" cy="4234535"/>
          </a:xfrm>
          <a:prstGeom prst="rect">
            <a:avLst/>
          </a:prstGeom>
        </p:spPr>
      </p:pic>
    </p:spTree>
    <p:extLst>
      <p:ext uri="{BB962C8B-B14F-4D97-AF65-F5344CB8AC3E}">
        <p14:creationId xmlns:p14="http://schemas.microsoft.com/office/powerpoint/2010/main" val="2482627978"/>
      </p:ext>
    </p:extLst>
  </p:cSld>
  <p:clrMapOvr>
    <a:masterClrMapping/>
  </p:clrMapOvr>
</p:sld>
</file>

<file path=ppt/theme/theme1.xml><?xml version="1.0" encoding="utf-8"?>
<a:theme xmlns:a="http://schemas.openxmlformats.org/drawingml/2006/main" name="1_fbts2">
  <a:themeElements>
    <a:clrScheme name="Custom 2">
      <a:dk1>
        <a:srgbClr val="E8B010"/>
      </a:dk1>
      <a:lt1>
        <a:srgbClr val="022A3A"/>
      </a:lt1>
      <a:dk2>
        <a:srgbClr val="E8B010"/>
      </a:dk2>
      <a:lt2>
        <a:srgbClr val="FFFEF9"/>
      </a:lt2>
      <a:accent1>
        <a:srgbClr val="000000"/>
      </a:accent1>
      <a:accent2>
        <a:srgbClr val="C6CCD0"/>
      </a:accent2>
      <a:accent3>
        <a:srgbClr val="FFFEF9"/>
      </a:accent3>
      <a:accent4>
        <a:srgbClr val="E8B010"/>
      </a:accent4>
      <a:accent5>
        <a:srgbClr val="0076A9"/>
      </a:accent5>
      <a:accent6>
        <a:srgbClr val="022A3A"/>
      </a:accent6>
      <a:hlink>
        <a:srgbClr val="0076A9"/>
      </a:hlink>
      <a:folHlink>
        <a:srgbClr val="0076A9"/>
      </a:folHlink>
    </a:clrScheme>
    <a:fontScheme name="Custom 1">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bts2" id="{61249A60-6EF2-405B-9A8F-25E36BAE43AD}" vid="{0779729B-0038-4331-8F4E-695AD654B0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255B2E60AA534F8A31657A2F83B2E5" ma:contentTypeVersion="5" ma:contentTypeDescription="Create a new document." ma:contentTypeScope="" ma:versionID="9f1d7f3fcfa8ed0f840286d8c5654046">
  <xsd:schema xmlns:xsd="http://www.w3.org/2001/XMLSchema" xmlns:xs="http://www.w3.org/2001/XMLSchema" xmlns:p="http://schemas.microsoft.com/office/2006/metadata/properties" xmlns:ns2="988957f4-c619-44e7-9ffa-1e7677450ad0" targetNamespace="http://schemas.microsoft.com/office/2006/metadata/properties" ma:root="true" ma:fieldsID="943c4ece67a961319a9909cdbd46ca8e" ns2:_="">
    <xsd:import namespace="988957f4-c619-44e7-9ffa-1e7677450a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Review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957f4-c619-44e7-9ffa-1e7677450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Reviewedby" ma:index="12" nillable="true" ma:displayName="Reviewed by" ma:format="Dropdown" ma:internalName="Reviewedb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viewedby xmlns="988957f4-c619-44e7-9ffa-1e7677450a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10A810-9F12-4BA3-9250-3D736D0C4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8957f4-c619-44e7-9ffa-1e7677450a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E14A93-DCA9-4415-A6DF-36E258DB457B}">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88957f4-c619-44e7-9ffa-1e7677450ad0"/>
  </ds:schemaRefs>
</ds:datastoreItem>
</file>

<file path=customXml/itemProps3.xml><?xml version="1.0" encoding="utf-8"?>
<ds:datastoreItem xmlns:ds="http://schemas.openxmlformats.org/officeDocument/2006/customXml" ds:itemID="{CA82E251-89DD-4F49-AA09-D3168D9409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39</Slides>
  <Notes>38</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1_fbts2</vt:lpstr>
      <vt:lpstr>Career Development Training Course</vt:lpstr>
      <vt:lpstr>Enabling Objectives</vt:lpstr>
      <vt:lpstr>References</vt:lpstr>
      <vt:lpstr>Primary Purposes of Career Waypoints (CWAY)</vt:lpstr>
      <vt:lpstr>CWAY Guidance </vt:lpstr>
      <vt:lpstr>CWAY Guidance (cont)</vt:lpstr>
      <vt:lpstr>Other C-WAY Modules</vt:lpstr>
      <vt:lpstr>   Job Opportunities in the Navy (JOIN) Survey</vt:lpstr>
      <vt:lpstr>Career Exploration Module</vt:lpstr>
      <vt:lpstr>AFCT Retesting</vt:lpstr>
      <vt:lpstr>CWAY Sailor Browser</vt:lpstr>
      <vt:lpstr>To Qualify a Sailor</vt:lpstr>
      <vt:lpstr>To Qualify a Sailor (cont’d)</vt:lpstr>
      <vt:lpstr>To Qualify a Sailor (cont’d)</vt:lpstr>
      <vt:lpstr>To Qualify a Sailor (cont’d)</vt:lpstr>
      <vt:lpstr>Updating Intentions to Separate</vt:lpstr>
      <vt:lpstr>Submitting SELRES Application</vt:lpstr>
      <vt:lpstr>Submitting SELRES Application (cont’d.)</vt:lpstr>
      <vt:lpstr>    4-2-2 Sailor</vt:lpstr>
      <vt:lpstr>4-2-2 Sailor (Cont’d)</vt:lpstr>
      <vt:lpstr> Non 4-2-2 SELRES Application</vt:lpstr>
      <vt:lpstr>PACT Marketplace Record</vt:lpstr>
      <vt:lpstr>Status for PACT Marketplace</vt:lpstr>
      <vt:lpstr>CWAY PACT Marketplace Record Detail Screen</vt:lpstr>
      <vt:lpstr>CWAY PACT Marketplace Record Detail Screen (Cont’d)</vt:lpstr>
      <vt:lpstr>CWAY PACT Marketplace Record Detail Screen (Cont’d)</vt:lpstr>
      <vt:lpstr>CWAY PACT Marketplace Record Detail Screen (Cont’d)</vt:lpstr>
      <vt:lpstr>PACT Notes</vt:lpstr>
      <vt:lpstr>CWAY-TRANSITION for RC to AC/TAR</vt:lpstr>
      <vt:lpstr>Submitting a  CWAY-TRANSITION Application for RC to AC/TAR</vt:lpstr>
      <vt:lpstr>Submitting a CWAY-TRANS Application for RC to AC/TAR (Cont’d.) </vt:lpstr>
      <vt:lpstr>Determining Total Active Service for RC to AC</vt:lpstr>
      <vt:lpstr>Submitting a CWAY-TRANS Application for RC to AC/TAR (Cont’d.) </vt:lpstr>
      <vt:lpstr>CWAY Notes Section</vt:lpstr>
      <vt:lpstr>Targeted Reentry Program (TRP)</vt:lpstr>
      <vt:lpstr>Targeted Reentry Program (TRP)</vt:lpstr>
      <vt:lpstr>Submitting a TRP Application</vt:lpstr>
      <vt:lpstr>Summary and Review</vt:lpstr>
      <vt:lpstr> Career Waypoints/PACT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Harshbarger</dc:creator>
  <cp:revision>110</cp:revision>
  <dcterms:created xsi:type="dcterms:W3CDTF">2019-02-21T05:43:23Z</dcterms:created>
  <dcterms:modified xsi:type="dcterms:W3CDTF">2024-08-27T15:42:11Z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0x01010038255B2E60AA534F8A31657A2F83B2E5</vt:lpwstr>
  </property>
  <property fmtid="{D5CDD505-2E9C-101B-9397-08002B2CF9AE}" pid="3" name="Order">
    <vt:r8>23300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SourceUrl">
    <vt:lpwstr/>
  </property>
  <property fmtid="{D5CDD505-2E9C-101B-9397-08002B2CF9AE}" pid="11" name="_SharedFileIndex">
    <vt:lpwstr/>
  </property>
</Properties>
</file>